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60" r:id="rId5"/>
    <p:sldId id="257" r:id="rId6"/>
    <p:sldId id="262" r:id="rId7"/>
    <p:sldId id="263" r:id="rId8"/>
    <p:sldId id="264" r:id="rId9"/>
    <p:sldId id="265" r:id="rId10"/>
    <p:sldId id="266"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730A4D-27D7-4F60-8714-AD7E5C62E153}" type="doc">
      <dgm:prSet loTypeId="urn:microsoft.com/office/officeart/2005/8/layout/equation1" loCatId="process" qsTypeId="urn:microsoft.com/office/officeart/2005/8/quickstyle/3d3" qsCatId="3D" csTypeId="urn:microsoft.com/office/officeart/2005/8/colors/accent3_1" csCatId="accent3" phldr="1"/>
      <dgm:spPr/>
    </dgm:pt>
    <dgm:pt modelId="{89868AC8-88AF-4569-92B1-3D9E1412B36B}">
      <dgm:prSet phldrT="[Metin]" custT="1"/>
      <dgm:spPr/>
      <dgm:t>
        <a:bodyPr/>
        <a:lstStyle/>
        <a:p>
          <a:r>
            <a:rPr lang="tr-TR" sz="1600" dirty="0" smtClean="0"/>
            <a:t>İlgili Seçim Mevzuatına Hakim Olma</a:t>
          </a:r>
          <a:endParaRPr lang="tr-TR" sz="1600" dirty="0"/>
        </a:p>
      </dgm:t>
    </dgm:pt>
    <dgm:pt modelId="{615AA1C2-FFE1-43C6-B9DA-69147B8088AA}" type="parTrans" cxnId="{AD4B2E3D-34F3-4B41-91D3-58B1156B055B}">
      <dgm:prSet/>
      <dgm:spPr/>
      <dgm:t>
        <a:bodyPr/>
        <a:lstStyle/>
        <a:p>
          <a:endParaRPr lang="tr-TR" sz="1600"/>
        </a:p>
      </dgm:t>
    </dgm:pt>
    <dgm:pt modelId="{12864330-4C24-43AB-AA54-FC09326C56C8}" type="sibTrans" cxnId="{AD4B2E3D-34F3-4B41-91D3-58B1156B055B}">
      <dgm:prSet custT="1"/>
      <dgm:spPr/>
      <dgm:t>
        <a:bodyPr/>
        <a:lstStyle/>
        <a:p>
          <a:endParaRPr lang="tr-TR" sz="1600"/>
        </a:p>
      </dgm:t>
    </dgm:pt>
    <dgm:pt modelId="{695E23E1-0ADB-4D57-BA9E-A4833E0D9004}">
      <dgm:prSet phldrT="[Metin]" custT="1"/>
      <dgm:spPr/>
      <dgm:t>
        <a:bodyPr/>
        <a:lstStyle/>
        <a:p>
          <a:r>
            <a:rPr lang="tr-TR" sz="1600" dirty="0" smtClean="0"/>
            <a:t>Parti Seçim Komisyonu ile Ortak Çalışma</a:t>
          </a:r>
          <a:endParaRPr lang="tr-TR" sz="1600" dirty="0"/>
        </a:p>
      </dgm:t>
    </dgm:pt>
    <dgm:pt modelId="{2B6432A9-9478-4819-9D1D-452D0D9D9AD6}" type="parTrans" cxnId="{E20B42BF-3CAC-48B9-8244-74A52884C9ED}">
      <dgm:prSet/>
      <dgm:spPr/>
      <dgm:t>
        <a:bodyPr/>
        <a:lstStyle/>
        <a:p>
          <a:endParaRPr lang="tr-TR" sz="1600"/>
        </a:p>
      </dgm:t>
    </dgm:pt>
    <dgm:pt modelId="{F24FDEF7-372D-4979-B70B-3CC375CC5004}" type="sibTrans" cxnId="{E20B42BF-3CAC-48B9-8244-74A52884C9ED}">
      <dgm:prSet custT="1"/>
      <dgm:spPr/>
      <dgm:t>
        <a:bodyPr/>
        <a:lstStyle/>
        <a:p>
          <a:endParaRPr lang="tr-TR" sz="1600"/>
        </a:p>
      </dgm:t>
    </dgm:pt>
    <dgm:pt modelId="{A354A4E8-C7FD-46DC-9E3F-29C39240B113}">
      <dgm:prSet phldrT="[Metin]" custT="1"/>
      <dgm:spPr/>
      <dgm:t>
        <a:bodyPr/>
        <a:lstStyle/>
        <a:p>
          <a:r>
            <a:rPr lang="tr-TR" sz="2400" b="1" dirty="0" smtClean="0">
              <a:solidFill>
                <a:srgbClr val="FF0000"/>
              </a:solidFill>
            </a:rPr>
            <a:t>BAŞARI</a:t>
          </a:r>
          <a:endParaRPr lang="tr-TR" sz="2400" b="1" dirty="0">
            <a:solidFill>
              <a:srgbClr val="FF0000"/>
            </a:solidFill>
          </a:endParaRPr>
        </a:p>
      </dgm:t>
    </dgm:pt>
    <dgm:pt modelId="{0EF4204E-F4FC-4D14-8F25-157FC5203C28}" type="parTrans" cxnId="{911D0607-909C-4978-AF4E-76327BAC187A}">
      <dgm:prSet/>
      <dgm:spPr/>
      <dgm:t>
        <a:bodyPr/>
        <a:lstStyle/>
        <a:p>
          <a:endParaRPr lang="tr-TR" sz="1600"/>
        </a:p>
      </dgm:t>
    </dgm:pt>
    <dgm:pt modelId="{E0045E0F-EE11-451C-9B2C-F32DB4BA1C8E}" type="sibTrans" cxnId="{911D0607-909C-4978-AF4E-76327BAC187A}">
      <dgm:prSet/>
      <dgm:spPr/>
      <dgm:t>
        <a:bodyPr/>
        <a:lstStyle/>
        <a:p>
          <a:endParaRPr lang="tr-TR" sz="1600"/>
        </a:p>
      </dgm:t>
    </dgm:pt>
    <dgm:pt modelId="{980D1432-602A-44DB-B339-7F12E8812E2E}">
      <dgm:prSet phldrT="[Metin]" custT="1"/>
      <dgm:spPr/>
      <dgm:t>
        <a:bodyPr/>
        <a:lstStyle/>
        <a:p>
          <a:r>
            <a:rPr lang="tr-TR" sz="1600" dirty="0" smtClean="0"/>
            <a:t>İlçe Seçim Kurulunda Bulunma</a:t>
          </a:r>
          <a:endParaRPr lang="tr-TR" sz="1600" dirty="0"/>
        </a:p>
      </dgm:t>
    </dgm:pt>
    <dgm:pt modelId="{9CA5D87D-2A34-4057-8E20-717CF3B37300}" type="parTrans" cxnId="{F627ED28-9E92-4F99-9883-A57CB949A71F}">
      <dgm:prSet/>
      <dgm:spPr/>
      <dgm:t>
        <a:bodyPr/>
        <a:lstStyle/>
        <a:p>
          <a:endParaRPr lang="tr-TR" sz="1600"/>
        </a:p>
      </dgm:t>
    </dgm:pt>
    <dgm:pt modelId="{4EB93C1D-3D56-45AA-A3CF-5091D9DF026B}" type="sibTrans" cxnId="{F627ED28-9E92-4F99-9883-A57CB949A71F}">
      <dgm:prSet custT="1"/>
      <dgm:spPr/>
      <dgm:t>
        <a:bodyPr/>
        <a:lstStyle/>
        <a:p>
          <a:endParaRPr lang="tr-TR" sz="1600"/>
        </a:p>
      </dgm:t>
    </dgm:pt>
    <dgm:pt modelId="{85712641-63D9-4B04-909F-B2D6AF28D0F5}" type="pres">
      <dgm:prSet presAssocID="{76730A4D-27D7-4F60-8714-AD7E5C62E153}" presName="linearFlow" presStyleCnt="0">
        <dgm:presLayoutVars>
          <dgm:dir/>
          <dgm:resizeHandles val="exact"/>
        </dgm:presLayoutVars>
      </dgm:prSet>
      <dgm:spPr/>
    </dgm:pt>
    <dgm:pt modelId="{F17260B9-8168-4257-868E-71ED1B29164F}" type="pres">
      <dgm:prSet presAssocID="{89868AC8-88AF-4569-92B1-3D9E1412B36B}" presName="node" presStyleLbl="node1" presStyleIdx="0" presStyleCnt="4" custLinFactNeighborX="-97332">
        <dgm:presLayoutVars>
          <dgm:bulletEnabled val="1"/>
        </dgm:presLayoutVars>
      </dgm:prSet>
      <dgm:spPr/>
      <dgm:t>
        <a:bodyPr/>
        <a:lstStyle/>
        <a:p>
          <a:endParaRPr lang="tr-TR"/>
        </a:p>
      </dgm:t>
    </dgm:pt>
    <dgm:pt modelId="{0153D639-FE17-488F-8CDE-9FDAD8391A78}" type="pres">
      <dgm:prSet presAssocID="{12864330-4C24-43AB-AA54-FC09326C56C8}" presName="spacerL" presStyleCnt="0"/>
      <dgm:spPr/>
    </dgm:pt>
    <dgm:pt modelId="{C975D28C-2145-4E25-8130-9AD5BD57DAAD}" type="pres">
      <dgm:prSet presAssocID="{12864330-4C24-43AB-AA54-FC09326C56C8}" presName="sibTrans" presStyleLbl="sibTrans2D1" presStyleIdx="0" presStyleCnt="3"/>
      <dgm:spPr/>
      <dgm:t>
        <a:bodyPr/>
        <a:lstStyle/>
        <a:p>
          <a:endParaRPr lang="tr-TR"/>
        </a:p>
      </dgm:t>
    </dgm:pt>
    <dgm:pt modelId="{4E865DE3-E193-453B-8C41-BE4FB100F99A}" type="pres">
      <dgm:prSet presAssocID="{12864330-4C24-43AB-AA54-FC09326C56C8}" presName="spacerR" presStyleCnt="0"/>
      <dgm:spPr/>
    </dgm:pt>
    <dgm:pt modelId="{DD28FF44-D3EA-459F-9ABC-8BBEB32FD58F}" type="pres">
      <dgm:prSet presAssocID="{980D1432-602A-44DB-B339-7F12E8812E2E}" presName="node" presStyleLbl="node1" presStyleIdx="1" presStyleCnt="4">
        <dgm:presLayoutVars>
          <dgm:bulletEnabled val="1"/>
        </dgm:presLayoutVars>
      </dgm:prSet>
      <dgm:spPr/>
      <dgm:t>
        <a:bodyPr/>
        <a:lstStyle/>
        <a:p>
          <a:endParaRPr lang="tr-TR"/>
        </a:p>
      </dgm:t>
    </dgm:pt>
    <dgm:pt modelId="{73AF72C5-317B-4327-A4B0-8E8BA3F6D142}" type="pres">
      <dgm:prSet presAssocID="{4EB93C1D-3D56-45AA-A3CF-5091D9DF026B}" presName="spacerL" presStyleCnt="0"/>
      <dgm:spPr/>
    </dgm:pt>
    <dgm:pt modelId="{A27AB4EE-DEF7-4AEE-98BB-32104878F37B}" type="pres">
      <dgm:prSet presAssocID="{4EB93C1D-3D56-45AA-A3CF-5091D9DF026B}" presName="sibTrans" presStyleLbl="sibTrans2D1" presStyleIdx="1" presStyleCnt="3"/>
      <dgm:spPr/>
      <dgm:t>
        <a:bodyPr/>
        <a:lstStyle/>
        <a:p>
          <a:endParaRPr lang="tr-TR"/>
        </a:p>
      </dgm:t>
    </dgm:pt>
    <dgm:pt modelId="{C3BABCC4-C307-4537-96C8-F8C419A2AA75}" type="pres">
      <dgm:prSet presAssocID="{4EB93C1D-3D56-45AA-A3CF-5091D9DF026B}" presName="spacerR" presStyleCnt="0"/>
      <dgm:spPr/>
    </dgm:pt>
    <dgm:pt modelId="{458E0EA8-3707-4B0B-8BE9-919FD3602020}" type="pres">
      <dgm:prSet presAssocID="{695E23E1-0ADB-4D57-BA9E-A4833E0D9004}" presName="node" presStyleLbl="node1" presStyleIdx="2" presStyleCnt="4">
        <dgm:presLayoutVars>
          <dgm:bulletEnabled val="1"/>
        </dgm:presLayoutVars>
      </dgm:prSet>
      <dgm:spPr/>
      <dgm:t>
        <a:bodyPr/>
        <a:lstStyle/>
        <a:p>
          <a:endParaRPr lang="tr-TR"/>
        </a:p>
      </dgm:t>
    </dgm:pt>
    <dgm:pt modelId="{6851D95E-2074-4D5A-ACCA-9F74AB15F111}" type="pres">
      <dgm:prSet presAssocID="{F24FDEF7-372D-4979-B70B-3CC375CC5004}" presName="spacerL" presStyleCnt="0"/>
      <dgm:spPr/>
    </dgm:pt>
    <dgm:pt modelId="{69B81177-663B-4DE3-B366-7770C1202900}" type="pres">
      <dgm:prSet presAssocID="{F24FDEF7-372D-4979-B70B-3CC375CC5004}" presName="sibTrans" presStyleLbl="sibTrans2D1" presStyleIdx="2" presStyleCnt="3"/>
      <dgm:spPr/>
      <dgm:t>
        <a:bodyPr/>
        <a:lstStyle/>
        <a:p>
          <a:endParaRPr lang="tr-TR"/>
        </a:p>
      </dgm:t>
    </dgm:pt>
    <dgm:pt modelId="{F16C3272-C86B-4176-9B66-AF0038BD50C1}" type="pres">
      <dgm:prSet presAssocID="{F24FDEF7-372D-4979-B70B-3CC375CC5004}" presName="spacerR" presStyleCnt="0"/>
      <dgm:spPr/>
    </dgm:pt>
    <dgm:pt modelId="{C5F09CEE-C028-4753-A23E-4E374AD6DA0F}" type="pres">
      <dgm:prSet presAssocID="{A354A4E8-C7FD-46DC-9E3F-29C39240B113}" presName="node" presStyleLbl="node1" presStyleIdx="3" presStyleCnt="4" custLinFactNeighborX="-65575" custLinFactNeighborY="527">
        <dgm:presLayoutVars>
          <dgm:bulletEnabled val="1"/>
        </dgm:presLayoutVars>
      </dgm:prSet>
      <dgm:spPr/>
      <dgm:t>
        <a:bodyPr/>
        <a:lstStyle/>
        <a:p>
          <a:endParaRPr lang="tr-TR"/>
        </a:p>
      </dgm:t>
    </dgm:pt>
  </dgm:ptLst>
  <dgm:cxnLst>
    <dgm:cxn modelId="{FF2B2CA4-5CAF-4922-9E82-6B46DC6663A0}" type="presOf" srcId="{F24FDEF7-372D-4979-B70B-3CC375CC5004}" destId="{69B81177-663B-4DE3-B366-7770C1202900}" srcOrd="0" destOrd="0" presId="urn:microsoft.com/office/officeart/2005/8/layout/equation1"/>
    <dgm:cxn modelId="{6C10DF5C-C510-4FE9-8359-7F52CF2B360D}" type="presOf" srcId="{A354A4E8-C7FD-46DC-9E3F-29C39240B113}" destId="{C5F09CEE-C028-4753-A23E-4E374AD6DA0F}" srcOrd="0" destOrd="0" presId="urn:microsoft.com/office/officeart/2005/8/layout/equation1"/>
    <dgm:cxn modelId="{B03790CF-9192-45DA-9BAE-F1DA463956FF}" type="presOf" srcId="{980D1432-602A-44DB-B339-7F12E8812E2E}" destId="{DD28FF44-D3EA-459F-9ABC-8BBEB32FD58F}" srcOrd="0" destOrd="0" presId="urn:microsoft.com/office/officeart/2005/8/layout/equation1"/>
    <dgm:cxn modelId="{AD4B2E3D-34F3-4B41-91D3-58B1156B055B}" srcId="{76730A4D-27D7-4F60-8714-AD7E5C62E153}" destId="{89868AC8-88AF-4569-92B1-3D9E1412B36B}" srcOrd="0" destOrd="0" parTransId="{615AA1C2-FFE1-43C6-B9DA-69147B8088AA}" sibTransId="{12864330-4C24-43AB-AA54-FC09326C56C8}"/>
    <dgm:cxn modelId="{7B3528BD-430D-48FE-AB42-6EF35C30D276}" type="presOf" srcId="{76730A4D-27D7-4F60-8714-AD7E5C62E153}" destId="{85712641-63D9-4B04-909F-B2D6AF28D0F5}" srcOrd="0" destOrd="0" presId="urn:microsoft.com/office/officeart/2005/8/layout/equation1"/>
    <dgm:cxn modelId="{911D0607-909C-4978-AF4E-76327BAC187A}" srcId="{76730A4D-27D7-4F60-8714-AD7E5C62E153}" destId="{A354A4E8-C7FD-46DC-9E3F-29C39240B113}" srcOrd="3" destOrd="0" parTransId="{0EF4204E-F4FC-4D14-8F25-157FC5203C28}" sibTransId="{E0045E0F-EE11-451C-9B2C-F32DB4BA1C8E}"/>
    <dgm:cxn modelId="{104461BB-0F03-4AAF-8FF0-5FA3223F3589}" type="presOf" srcId="{89868AC8-88AF-4569-92B1-3D9E1412B36B}" destId="{F17260B9-8168-4257-868E-71ED1B29164F}" srcOrd="0" destOrd="0" presId="urn:microsoft.com/office/officeart/2005/8/layout/equation1"/>
    <dgm:cxn modelId="{856E4FF7-2F36-4A3C-9B3A-C9B615AD2394}" type="presOf" srcId="{4EB93C1D-3D56-45AA-A3CF-5091D9DF026B}" destId="{A27AB4EE-DEF7-4AEE-98BB-32104878F37B}" srcOrd="0" destOrd="0" presId="urn:microsoft.com/office/officeart/2005/8/layout/equation1"/>
    <dgm:cxn modelId="{E20B42BF-3CAC-48B9-8244-74A52884C9ED}" srcId="{76730A4D-27D7-4F60-8714-AD7E5C62E153}" destId="{695E23E1-0ADB-4D57-BA9E-A4833E0D9004}" srcOrd="2" destOrd="0" parTransId="{2B6432A9-9478-4819-9D1D-452D0D9D9AD6}" sibTransId="{F24FDEF7-372D-4979-B70B-3CC375CC5004}"/>
    <dgm:cxn modelId="{F627ED28-9E92-4F99-9883-A57CB949A71F}" srcId="{76730A4D-27D7-4F60-8714-AD7E5C62E153}" destId="{980D1432-602A-44DB-B339-7F12E8812E2E}" srcOrd="1" destOrd="0" parTransId="{9CA5D87D-2A34-4057-8E20-717CF3B37300}" sibTransId="{4EB93C1D-3D56-45AA-A3CF-5091D9DF026B}"/>
    <dgm:cxn modelId="{2E774A63-073A-4F71-BFFD-DD6E8E303EAA}" type="presOf" srcId="{12864330-4C24-43AB-AA54-FC09326C56C8}" destId="{C975D28C-2145-4E25-8130-9AD5BD57DAAD}" srcOrd="0" destOrd="0" presId="urn:microsoft.com/office/officeart/2005/8/layout/equation1"/>
    <dgm:cxn modelId="{AA70561D-4C6A-47D8-B790-827AC0A30BAB}" type="presOf" srcId="{695E23E1-0ADB-4D57-BA9E-A4833E0D9004}" destId="{458E0EA8-3707-4B0B-8BE9-919FD3602020}" srcOrd="0" destOrd="0" presId="urn:microsoft.com/office/officeart/2005/8/layout/equation1"/>
    <dgm:cxn modelId="{8557F520-2DEE-4325-84C2-45F5D0C11704}" type="presParOf" srcId="{85712641-63D9-4B04-909F-B2D6AF28D0F5}" destId="{F17260B9-8168-4257-868E-71ED1B29164F}" srcOrd="0" destOrd="0" presId="urn:microsoft.com/office/officeart/2005/8/layout/equation1"/>
    <dgm:cxn modelId="{AB26C8F0-CB70-4828-ABBD-772945C144E4}" type="presParOf" srcId="{85712641-63D9-4B04-909F-B2D6AF28D0F5}" destId="{0153D639-FE17-488F-8CDE-9FDAD8391A78}" srcOrd="1" destOrd="0" presId="urn:microsoft.com/office/officeart/2005/8/layout/equation1"/>
    <dgm:cxn modelId="{AABC92DF-C9D2-409D-9451-9B7CAC73BCD6}" type="presParOf" srcId="{85712641-63D9-4B04-909F-B2D6AF28D0F5}" destId="{C975D28C-2145-4E25-8130-9AD5BD57DAAD}" srcOrd="2" destOrd="0" presId="urn:microsoft.com/office/officeart/2005/8/layout/equation1"/>
    <dgm:cxn modelId="{91394048-FE56-4A92-9055-7368DF7B341F}" type="presParOf" srcId="{85712641-63D9-4B04-909F-B2D6AF28D0F5}" destId="{4E865DE3-E193-453B-8C41-BE4FB100F99A}" srcOrd="3" destOrd="0" presId="urn:microsoft.com/office/officeart/2005/8/layout/equation1"/>
    <dgm:cxn modelId="{D86087BF-C7F2-48F8-8D67-757C4913DF3F}" type="presParOf" srcId="{85712641-63D9-4B04-909F-B2D6AF28D0F5}" destId="{DD28FF44-D3EA-459F-9ABC-8BBEB32FD58F}" srcOrd="4" destOrd="0" presId="urn:microsoft.com/office/officeart/2005/8/layout/equation1"/>
    <dgm:cxn modelId="{9407234E-618D-457F-A1AD-F76121BF65D5}" type="presParOf" srcId="{85712641-63D9-4B04-909F-B2D6AF28D0F5}" destId="{73AF72C5-317B-4327-A4B0-8E8BA3F6D142}" srcOrd="5" destOrd="0" presId="urn:microsoft.com/office/officeart/2005/8/layout/equation1"/>
    <dgm:cxn modelId="{78E0568B-DD1F-47FB-948D-D4B160332171}" type="presParOf" srcId="{85712641-63D9-4B04-909F-B2D6AF28D0F5}" destId="{A27AB4EE-DEF7-4AEE-98BB-32104878F37B}" srcOrd="6" destOrd="0" presId="urn:microsoft.com/office/officeart/2005/8/layout/equation1"/>
    <dgm:cxn modelId="{1DCDF643-4BB3-4ADB-BE9B-57C63EDB6223}" type="presParOf" srcId="{85712641-63D9-4B04-909F-B2D6AF28D0F5}" destId="{C3BABCC4-C307-4537-96C8-F8C419A2AA75}" srcOrd="7" destOrd="0" presId="urn:microsoft.com/office/officeart/2005/8/layout/equation1"/>
    <dgm:cxn modelId="{1E1A757A-6404-4236-BA45-A65074ECA410}" type="presParOf" srcId="{85712641-63D9-4B04-909F-B2D6AF28D0F5}" destId="{458E0EA8-3707-4B0B-8BE9-919FD3602020}" srcOrd="8" destOrd="0" presId="urn:microsoft.com/office/officeart/2005/8/layout/equation1"/>
    <dgm:cxn modelId="{84F96865-C6F1-400C-988B-0762106124BA}" type="presParOf" srcId="{85712641-63D9-4B04-909F-B2D6AF28D0F5}" destId="{6851D95E-2074-4D5A-ACCA-9F74AB15F111}" srcOrd="9" destOrd="0" presId="urn:microsoft.com/office/officeart/2005/8/layout/equation1"/>
    <dgm:cxn modelId="{B8D17E94-C4D6-4F44-A486-875237E3D446}" type="presParOf" srcId="{85712641-63D9-4B04-909F-B2D6AF28D0F5}" destId="{69B81177-663B-4DE3-B366-7770C1202900}" srcOrd="10" destOrd="0" presId="urn:microsoft.com/office/officeart/2005/8/layout/equation1"/>
    <dgm:cxn modelId="{E75591B6-4501-447B-AF23-445C4536A002}" type="presParOf" srcId="{85712641-63D9-4B04-909F-B2D6AF28D0F5}" destId="{F16C3272-C86B-4176-9B66-AF0038BD50C1}" srcOrd="11" destOrd="0" presId="urn:microsoft.com/office/officeart/2005/8/layout/equation1"/>
    <dgm:cxn modelId="{401B314A-C9C9-409D-A136-B2BA06F1C83E}" type="presParOf" srcId="{85712641-63D9-4B04-909F-B2D6AF28D0F5}" destId="{C5F09CEE-C028-4753-A23E-4E374AD6DA0F}"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730A4D-27D7-4F60-8714-AD7E5C62E153}" type="doc">
      <dgm:prSet loTypeId="urn:microsoft.com/office/officeart/2005/8/layout/equation1" loCatId="process" qsTypeId="urn:microsoft.com/office/officeart/2005/8/quickstyle/3d3" qsCatId="3D" csTypeId="urn:microsoft.com/office/officeart/2005/8/colors/accent3_1" csCatId="accent3" phldr="1"/>
      <dgm:spPr/>
    </dgm:pt>
    <dgm:pt modelId="{85712641-63D9-4B04-909F-B2D6AF28D0F5}" type="pres">
      <dgm:prSet presAssocID="{76730A4D-27D7-4F60-8714-AD7E5C62E153}" presName="linearFlow" presStyleCnt="0">
        <dgm:presLayoutVars>
          <dgm:dir/>
          <dgm:resizeHandles val="exact"/>
        </dgm:presLayoutVars>
      </dgm:prSet>
      <dgm:spPr/>
    </dgm:pt>
  </dgm:ptLst>
  <dgm:cxnLst>
    <dgm:cxn modelId="{7AE56A8E-4CA0-4E4E-BA65-3409E567850C}" type="presOf" srcId="{76730A4D-27D7-4F60-8714-AD7E5C62E153}" destId="{85712641-63D9-4B04-909F-B2D6AF28D0F5}" srcOrd="0" destOrd="0" presId="urn:microsoft.com/office/officeart/2005/8/layout/equati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5E6EAB-091B-4A7D-8CAD-A6F4FE11996D}" type="doc">
      <dgm:prSet loTypeId="urn:microsoft.com/office/officeart/2005/8/layout/StepDownProcess" loCatId="process" qsTypeId="urn:microsoft.com/office/officeart/2005/8/quickstyle/3d3" qsCatId="3D" csTypeId="urn:microsoft.com/office/officeart/2005/8/colors/accent1_1" csCatId="accent1" phldr="1"/>
      <dgm:spPr/>
      <dgm:t>
        <a:bodyPr/>
        <a:lstStyle/>
        <a:p>
          <a:endParaRPr lang="tr-TR"/>
        </a:p>
      </dgm:t>
    </dgm:pt>
    <dgm:pt modelId="{F8AF17B0-FBDE-4CD4-AD54-6DAA4AFA7732}">
      <dgm:prSet phldrT="[Metin]"/>
      <dgm:spPr/>
      <dgm:t>
        <a:bodyPr/>
        <a:lstStyle/>
        <a:p>
          <a:r>
            <a:rPr lang="tr-TR" dirty="0" smtClean="0"/>
            <a:t>Oy verme iş ve işlemlerinden önce </a:t>
          </a:r>
          <a:endParaRPr lang="tr-TR" dirty="0"/>
        </a:p>
      </dgm:t>
    </dgm:pt>
    <dgm:pt modelId="{B937B3F5-0BDA-497E-ADA2-8727A2E06DEC}" type="parTrans" cxnId="{53E82308-1FA7-4301-805C-6DF604C07BCE}">
      <dgm:prSet/>
      <dgm:spPr/>
      <dgm:t>
        <a:bodyPr/>
        <a:lstStyle/>
        <a:p>
          <a:endParaRPr lang="tr-TR"/>
        </a:p>
      </dgm:t>
    </dgm:pt>
    <dgm:pt modelId="{EDED3A8E-83F6-4A1B-9332-42CBD3D362EB}" type="sibTrans" cxnId="{53E82308-1FA7-4301-805C-6DF604C07BCE}">
      <dgm:prSet/>
      <dgm:spPr/>
      <dgm:t>
        <a:bodyPr/>
        <a:lstStyle/>
        <a:p>
          <a:endParaRPr lang="tr-TR"/>
        </a:p>
      </dgm:t>
    </dgm:pt>
    <dgm:pt modelId="{C69898C2-D596-477E-84C2-94785582F6F5}">
      <dgm:prSet phldrT="[Metin]"/>
      <dgm:spPr/>
      <dgm:t>
        <a:bodyPr/>
        <a:lstStyle/>
        <a:p>
          <a:r>
            <a:rPr lang="tr-TR" dirty="0" smtClean="0"/>
            <a:t>Oy verme sürecinde </a:t>
          </a:r>
          <a:endParaRPr lang="tr-TR" dirty="0"/>
        </a:p>
      </dgm:t>
    </dgm:pt>
    <dgm:pt modelId="{01916836-F4C7-4940-AB9C-8A11D2B5F197}" type="parTrans" cxnId="{F28BF220-2185-48A8-B831-2BE2BF89DBB5}">
      <dgm:prSet/>
      <dgm:spPr/>
      <dgm:t>
        <a:bodyPr/>
        <a:lstStyle/>
        <a:p>
          <a:endParaRPr lang="tr-TR"/>
        </a:p>
      </dgm:t>
    </dgm:pt>
    <dgm:pt modelId="{2C65319B-C3FD-4EB1-A707-D649687DAF14}" type="sibTrans" cxnId="{F28BF220-2185-48A8-B831-2BE2BF89DBB5}">
      <dgm:prSet/>
      <dgm:spPr/>
      <dgm:t>
        <a:bodyPr/>
        <a:lstStyle/>
        <a:p>
          <a:endParaRPr lang="tr-TR"/>
        </a:p>
      </dgm:t>
    </dgm:pt>
    <dgm:pt modelId="{72973F85-9437-405B-8F21-B5C317F2FA62}">
      <dgm:prSet phldrT="[Metin]"/>
      <dgm:spPr/>
      <dgm:t>
        <a:bodyPr/>
        <a:lstStyle/>
        <a:p>
          <a:r>
            <a:rPr lang="tr-TR" dirty="0" smtClean="0"/>
            <a:t>Oy verme iş ve işlemleri tamamlandıktan sonra</a:t>
          </a:r>
          <a:endParaRPr lang="tr-TR" dirty="0"/>
        </a:p>
      </dgm:t>
    </dgm:pt>
    <dgm:pt modelId="{C289ADCD-0223-4B6E-B859-C0D4AD138E8F}" type="parTrans" cxnId="{0A6889F8-B817-4ED8-A16E-CF744AE4EC37}">
      <dgm:prSet/>
      <dgm:spPr/>
      <dgm:t>
        <a:bodyPr/>
        <a:lstStyle/>
        <a:p>
          <a:endParaRPr lang="tr-TR"/>
        </a:p>
      </dgm:t>
    </dgm:pt>
    <dgm:pt modelId="{9AD5C152-330C-4FF7-9F8A-87C2E0111309}" type="sibTrans" cxnId="{0A6889F8-B817-4ED8-A16E-CF744AE4EC37}">
      <dgm:prSet/>
      <dgm:spPr/>
      <dgm:t>
        <a:bodyPr/>
        <a:lstStyle/>
        <a:p>
          <a:endParaRPr lang="tr-TR"/>
        </a:p>
      </dgm:t>
    </dgm:pt>
    <dgm:pt modelId="{694409E4-C68A-44CC-AF31-00D88D9BC77A}" type="pres">
      <dgm:prSet presAssocID="{EF5E6EAB-091B-4A7D-8CAD-A6F4FE11996D}" presName="rootnode" presStyleCnt="0">
        <dgm:presLayoutVars>
          <dgm:chMax/>
          <dgm:chPref/>
          <dgm:dir/>
          <dgm:animLvl val="lvl"/>
        </dgm:presLayoutVars>
      </dgm:prSet>
      <dgm:spPr/>
      <dgm:t>
        <a:bodyPr/>
        <a:lstStyle/>
        <a:p>
          <a:endParaRPr lang="tr-TR"/>
        </a:p>
      </dgm:t>
    </dgm:pt>
    <dgm:pt modelId="{0BC5A01E-9CC2-43A0-8985-6FD3463C34E2}" type="pres">
      <dgm:prSet presAssocID="{F8AF17B0-FBDE-4CD4-AD54-6DAA4AFA7732}" presName="composite" presStyleCnt="0"/>
      <dgm:spPr/>
    </dgm:pt>
    <dgm:pt modelId="{24BA9904-2E5B-4CE8-A471-1C3C1F7DA726}" type="pres">
      <dgm:prSet presAssocID="{F8AF17B0-FBDE-4CD4-AD54-6DAA4AFA7732}" presName="bentUpArrow1" presStyleLbl="alignImgPlace1" presStyleIdx="0" presStyleCnt="2"/>
      <dgm:spPr/>
    </dgm:pt>
    <dgm:pt modelId="{07525DF6-1CB3-43B6-ABC1-07C0354EA8F9}" type="pres">
      <dgm:prSet presAssocID="{F8AF17B0-FBDE-4CD4-AD54-6DAA4AFA7732}" presName="ParentText" presStyleLbl="node1" presStyleIdx="0" presStyleCnt="3">
        <dgm:presLayoutVars>
          <dgm:chMax val="1"/>
          <dgm:chPref val="1"/>
          <dgm:bulletEnabled val="1"/>
        </dgm:presLayoutVars>
      </dgm:prSet>
      <dgm:spPr/>
      <dgm:t>
        <a:bodyPr/>
        <a:lstStyle/>
        <a:p>
          <a:endParaRPr lang="tr-TR"/>
        </a:p>
      </dgm:t>
    </dgm:pt>
    <dgm:pt modelId="{33F25B49-D8F5-45CD-8C87-BB8995F6CF9C}" type="pres">
      <dgm:prSet presAssocID="{F8AF17B0-FBDE-4CD4-AD54-6DAA4AFA7732}" presName="ChildText" presStyleLbl="revTx" presStyleIdx="0" presStyleCnt="2">
        <dgm:presLayoutVars>
          <dgm:chMax val="0"/>
          <dgm:chPref val="0"/>
          <dgm:bulletEnabled val="1"/>
        </dgm:presLayoutVars>
      </dgm:prSet>
      <dgm:spPr/>
      <dgm:t>
        <a:bodyPr/>
        <a:lstStyle/>
        <a:p>
          <a:endParaRPr lang="tr-TR"/>
        </a:p>
      </dgm:t>
    </dgm:pt>
    <dgm:pt modelId="{4FEE499E-3AB1-43BD-9560-D37941E5B6C8}" type="pres">
      <dgm:prSet presAssocID="{EDED3A8E-83F6-4A1B-9332-42CBD3D362EB}" presName="sibTrans" presStyleCnt="0"/>
      <dgm:spPr/>
    </dgm:pt>
    <dgm:pt modelId="{2000B0BF-8701-4411-8643-5575B87813B6}" type="pres">
      <dgm:prSet presAssocID="{C69898C2-D596-477E-84C2-94785582F6F5}" presName="composite" presStyleCnt="0"/>
      <dgm:spPr/>
    </dgm:pt>
    <dgm:pt modelId="{C7BF8F44-28BE-461F-8E59-5CAFB9EDA174}" type="pres">
      <dgm:prSet presAssocID="{C69898C2-D596-477E-84C2-94785582F6F5}" presName="bentUpArrow1" presStyleLbl="alignImgPlace1" presStyleIdx="1" presStyleCnt="2"/>
      <dgm:spPr/>
    </dgm:pt>
    <dgm:pt modelId="{C6EF0CC8-FA77-40F8-8FE4-78BBF245FD6E}" type="pres">
      <dgm:prSet presAssocID="{C69898C2-D596-477E-84C2-94785582F6F5}" presName="ParentText" presStyleLbl="node1" presStyleIdx="1" presStyleCnt="3">
        <dgm:presLayoutVars>
          <dgm:chMax val="1"/>
          <dgm:chPref val="1"/>
          <dgm:bulletEnabled val="1"/>
        </dgm:presLayoutVars>
      </dgm:prSet>
      <dgm:spPr/>
      <dgm:t>
        <a:bodyPr/>
        <a:lstStyle/>
        <a:p>
          <a:endParaRPr lang="tr-TR"/>
        </a:p>
      </dgm:t>
    </dgm:pt>
    <dgm:pt modelId="{2884DC6B-FAC1-428D-A299-9119EBA7A63C}" type="pres">
      <dgm:prSet presAssocID="{C69898C2-D596-477E-84C2-94785582F6F5}" presName="ChildText" presStyleLbl="revTx" presStyleIdx="1" presStyleCnt="2">
        <dgm:presLayoutVars>
          <dgm:chMax val="0"/>
          <dgm:chPref val="0"/>
          <dgm:bulletEnabled val="1"/>
        </dgm:presLayoutVars>
      </dgm:prSet>
      <dgm:spPr/>
      <dgm:t>
        <a:bodyPr/>
        <a:lstStyle/>
        <a:p>
          <a:endParaRPr lang="tr-TR"/>
        </a:p>
      </dgm:t>
    </dgm:pt>
    <dgm:pt modelId="{5FD236A6-C3F0-4C21-948E-F50B0016BCB2}" type="pres">
      <dgm:prSet presAssocID="{2C65319B-C3FD-4EB1-A707-D649687DAF14}" presName="sibTrans" presStyleCnt="0"/>
      <dgm:spPr/>
    </dgm:pt>
    <dgm:pt modelId="{01F772FD-1193-4DDC-A797-DEA92F9FFCA0}" type="pres">
      <dgm:prSet presAssocID="{72973F85-9437-405B-8F21-B5C317F2FA62}" presName="composite" presStyleCnt="0"/>
      <dgm:spPr/>
    </dgm:pt>
    <dgm:pt modelId="{05DA208C-352B-450F-B119-B0FB5428E77B}" type="pres">
      <dgm:prSet presAssocID="{72973F85-9437-405B-8F21-B5C317F2FA62}" presName="ParentText" presStyleLbl="node1" presStyleIdx="2" presStyleCnt="3">
        <dgm:presLayoutVars>
          <dgm:chMax val="1"/>
          <dgm:chPref val="1"/>
          <dgm:bulletEnabled val="1"/>
        </dgm:presLayoutVars>
      </dgm:prSet>
      <dgm:spPr/>
      <dgm:t>
        <a:bodyPr/>
        <a:lstStyle/>
        <a:p>
          <a:endParaRPr lang="tr-TR"/>
        </a:p>
      </dgm:t>
    </dgm:pt>
  </dgm:ptLst>
  <dgm:cxnLst>
    <dgm:cxn modelId="{A61CEBB7-9787-4137-ADDA-7A2C9CEB2D89}" type="presOf" srcId="{72973F85-9437-405B-8F21-B5C317F2FA62}" destId="{05DA208C-352B-450F-B119-B0FB5428E77B}" srcOrd="0" destOrd="0" presId="urn:microsoft.com/office/officeart/2005/8/layout/StepDownProcess"/>
    <dgm:cxn modelId="{53E82308-1FA7-4301-805C-6DF604C07BCE}" srcId="{EF5E6EAB-091B-4A7D-8CAD-A6F4FE11996D}" destId="{F8AF17B0-FBDE-4CD4-AD54-6DAA4AFA7732}" srcOrd="0" destOrd="0" parTransId="{B937B3F5-0BDA-497E-ADA2-8727A2E06DEC}" sibTransId="{EDED3A8E-83F6-4A1B-9332-42CBD3D362EB}"/>
    <dgm:cxn modelId="{5AA1AFCA-0B03-4CCE-B1DB-383E57EBCE81}" type="presOf" srcId="{C69898C2-D596-477E-84C2-94785582F6F5}" destId="{C6EF0CC8-FA77-40F8-8FE4-78BBF245FD6E}" srcOrd="0" destOrd="0" presId="urn:microsoft.com/office/officeart/2005/8/layout/StepDownProcess"/>
    <dgm:cxn modelId="{F28BF220-2185-48A8-B831-2BE2BF89DBB5}" srcId="{EF5E6EAB-091B-4A7D-8CAD-A6F4FE11996D}" destId="{C69898C2-D596-477E-84C2-94785582F6F5}" srcOrd="1" destOrd="0" parTransId="{01916836-F4C7-4940-AB9C-8A11D2B5F197}" sibTransId="{2C65319B-C3FD-4EB1-A707-D649687DAF14}"/>
    <dgm:cxn modelId="{8EE090C6-5128-41C8-8DE6-84FF12C90960}" type="presOf" srcId="{F8AF17B0-FBDE-4CD4-AD54-6DAA4AFA7732}" destId="{07525DF6-1CB3-43B6-ABC1-07C0354EA8F9}" srcOrd="0" destOrd="0" presId="urn:microsoft.com/office/officeart/2005/8/layout/StepDownProcess"/>
    <dgm:cxn modelId="{C6FD60BE-394F-424E-85CB-43D3DDC0DF9C}" type="presOf" srcId="{EF5E6EAB-091B-4A7D-8CAD-A6F4FE11996D}" destId="{694409E4-C68A-44CC-AF31-00D88D9BC77A}" srcOrd="0" destOrd="0" presId="urn:microsoft.com/office/officeart/2005/8/layout/StepDownProcess"/>
    <dgm:cxn modelId="{0A6889F8-B817-4ED8-A16E-CF744AE4EC37}" srcId="{EF5E6EAB-091B-4A7D-8CAD-A6F4FE11996D}" destId="{72973F85-9437-405B-8F21-B5C317F2FA62}" srcOrd="2" destOrd="0" parTransId="{C289ADCD-0223-4B6E-B859-C0D4AD138E8F}" sibTransId="{9AD5C152-330C-4FF7-9F8A-87C2E0111309}"/>
    <dgm:cxn modelId="{4E3F55E4-6555-45E2-A9AB-AB296C1E83BA}" type="presParOf" srcId="{694409E4-C68A-44CC-AF31-00D88D9BC77A}" destId="{0BC5A01E-9CC2-43A0-8985-6FD3463C34E2}" srcOrd="0" destOrd="0" presId="urn:microsoft.com/office/officeart/2005/8/layout/StepDownProcess"/>
    <dgm:cxn modelId="{1E8E2EC9-AA6F-416D-940F-C194A883CF28}" type="presParOf" srcId="{0BC5A01E-9CC2-43A0-8985-6FD3463C34E2}" destId="{24BA9904-2E5B-4CE8-A471-1C3C1F7DA726}" srcOrd="0" destOrd="0" presId="urn:microsoft.com/office/officeart/2005/8/layout/StepDownProcess"/>
    <dgm:cxn modelId="{3BA3B7E9-0342-41A4-B7B2-281C291ACC8E}" type="presParOf" srcId="{0BC5A01E-9CC2-43A0-8985-6FD3463C34E2}" destId="{07525DF6-1CB3-43B6-ABC1-07C0354EA8F9}" srcOrd="1" destOrd="0" presId="urn:microsoft.com/office/officeart/2005/8/layout/StepDownProcess"/>
    <dgm:cxn modelId="{58E9B515-9D3B-4A43-A675-8B4836F8885D}" type="presParOf" srcId="{0BC5A01E-9CC2-43A0-8985-6FD3463C34E2}" destId="{33F25B49-D8F5-45CD-8C87-BB8995F6CF9C}" srcOrd="2" destOrd="0" presId="urn:microsoft.com/office/officeart/2005/8/layout/StepDownProcess"/>
    <dgm:cxn modelId="{8C6E23BC-1545-46DA-9D00-996FC262B136}" type="presParOf" srcId="{694409E4-C68A-44CC-AF31-00D88D9BC77A}" destId="{4FEE499E-3AB1-43BD-9560-D37941E5B6C8}" srcOrd="1" destOrd="0" presId="urn:microsoft.com/office/officeart/2005/8/layout/StepDownProcess"/>
    <dgm:cxn modelId="{E830EB3F-5934-43DC-B731-D36E460DA0F7}" type="presParOf" srcId="{694409E4-C68A-44CC-AF31-00D88D9BC77A}" destId="{2000B0BF-8701-4411-8643-5575B87813B6}" srcOrd="2" destOrd="0" presId="urn:microsoft.com/office/officeart/2005/8/layout/StepDownProcess"/>
    <dgm:cxn modelId="{E32E08BF-E180-4986-BE88-FCEA6D0E0A7F}" type="presParOf" srcId="{2000B0BF-8701-4411-8643-5575B87813B6}" destId="{C7BF8F44-28BE-461F-8E59-5CAFB9EDA174}" srcOrd="0" destOrd="0" presId="urn:microsoft.com/office/officeart/2005/8/layout/StepDownProcess"/>
    <dgm:cxn modelId="{1EA94710-0FF1-401A-B085-3C7DB4FC31D5}" type="presParOf" srcId="{2000B0BF-8701-4411-8643-5575B87813B6}" destId="{C6EF0CC8-FA77-40F8-8FE4-78BBF245FD6E}" srcOrd="1" destOrd="0" presId="urn:microsoft.com/office/officeart/2005/8/layout/StepDownProcess"/>
    <dgm:cxn modelId="{3ADC7444-8D42-455D-A1EE-D0ECFBFF2B49}" type="presParOf" srcId="{2000B0BF-8701-4411-8643-5575B87813B6}" destId="{2884DC6B-FAC1-428D-A299-9119EBA7A63C}" srcOrd="2" destOrd="0" presId="urn:microsoft.com/office/officeart/2005/8/layout/StepDownProcess"/>
    <dgm:cxn modelId="{9C9EA0FD-496D-40F8-9160-9D5CF35B125B}" type="presParOf" srcId="{694409E4-C68A-44CC-AF31-00D88D9BC77A}" destId="{5FD236A6-C3F0-4C21-948E-F50B0016BCB2}" srcOrd="3" destOrd="0" presId="urn:microsoft.com/office/officeart/2005/8/layout/StepDownProcess"/>
    <dgm:cxn modelId="{53BA4E61-C59E-4704-A3ED-C6CE898FAD1E}" type="presParOf" srcId="{694409E4-C68A-44CC-AF31-00D88D9BC77A}" destId="{01F772FD-1193-4DDC-A797-DEA92F9FFCA0}" srcOrd="4" destOrd="0" presId="urn:microsoft.com/office/officeart/2005/8/layout/StepDownProcess"/>
    <dgm:cxn modelId="{20D2D328-0F8B-46C5-97CA-4B60F0066B62}" type="presParOf" srcId="{01F772FD-1193-4DDC-A797-DEA92F9FFCA0}" destId="{05DA208C-352B-450F-B119-B0FB5428E77B}"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3B82FC66-31D4-4E54-967B-9FE0C9ABF407}" type="doc">
      <dgm:prSet loTypeId="urn:microsoft.com/office/officeart/2005/8/layout/hList1" loCatId="list" qsTypeId="urn:microsoft.com/office/officeart/2005/8/quickstyle/3d2" qsCatId="3D" csTypeId="urn:microsoft.com/office/officeart/2005/8/colors/colorful1" csCatId="colorful" phldr="1"/>
      <dgm:spPr/>
      <dgm:t>
        <a:bodyPr/>
        <a:lstStyle/>
        <a:p>
          <a:endParaRPr lang="tr-TR"/>
        </a:p>
      </dgm:t>
    </dgm:pt>
    <dgm:pt modelId="{CC9C81DA-9837-41EF-BB11-C0B1E52ECC85}">
      <dgm:prSet phldrT="[Metin]" custT="1"/>
      <dgm:spPr/>
      <dgm:t>
        <a:bodyPr/>
        <a:lstStyle/>
        <a:p>
          <a:r>
            <a:rPr lang="tr-TR" sz="1800" dirty="0" smtClean="0"/>
            <a:t>Mevzuata Dair Bilmemiz Gereken Önemli Hususlar</a:t>
          </a:r>
          <a:endParaRPr lang="tr-TR" sz="1800" dirty="0"/>
        </a:p>
      </dgm:t>
    </dgm:pt>
    <dgm:pt modelId="{D4186BDD-E1B4-4A1A-8009-4D6D52194A10}" type="parTrans" cxnId="{6829D471-BF0B-465D-B5FC-BF50B3CB6872}">
      <dgm:prSet/>
      <dgm:spPr/>
      <dgm:t>
        <a:bodyPr/>
        <a:lstStyle/>
        <a:p>
          <a:endParaRPr lang="tr-TR"/>
        </a:p>
      </dgm:t>
    </dgm:pt>
    <dgm:pt modelId="{B16AD425-4A3A-47C4-92C7-7B134A9328E7}" type="sibTrans" cxnId="{6829D471-BF0B-465D-B5FC-BF50B3CB6872}">
      <dgm:prSet/>
      <dgm:spPr/>
      <dgm:t>
        <a:bodyPr/>
        <a:lstStyle/>
        <a:p>
          <a:endParaRPr lang="tr-TR"/>
        </a:p>
      </dgm:t>
    </dgm:pt>
    <dgm:pt modelId="{285DCE55-FB44-48CE-90AC-517020A8DDFF}">
      <dgm:prSet phldrT="[Metin]"/>
      <dgm:spPr/>
      <dgm:t>
        <a:bodyPr/>
        <a:lstStyle/>
        <a:p>
          <a:r>
            <a:rPr lang="tr-TR" dirty="0" smtClean="0"/>
            <a:t>Sandık kurullarına oy sandığı ve diğer seçim araç ve gereçlerini ulaştırmak. YSK’nın 22 Mart 2017 tarih ve 368 sayılı kararına göre bu seçimde il ve ilçe merkezlerinde sandık başkanlarına oy torbaları seçim sabahında saat 05.00’te teslim edilecektir. İl ve ilçe merkezi dışında kalan köy, mahalle ve beldelerde önceden teslim edilecektir. </a:t>
          </a:r>
          <a:endParaRPr lang="tr-TR" dirty="0"/>
        </a:p>
      </dgm:t>
    </dgm:pt>
    <dgm:pt modelId="{DA211A6C-E0A0-48E2-8E25-84685EB48FC3}" type="parTrans" cxnId="{3A11B957-CFF5-4A4A-B932-0E4BEDCFECB6}">
      <dgm:prSet/>
      <dgm:spPr/>
      <dgm:t>
        <a:bodyPr/>
        <a:lstStyle/>
        <a:p>
          <a:endParaRPr lang="tr-TR"/>
        </a:p>
      </dgm:t>
    </dgm:pt>
    <dgm:pt modelId="{65C7ED96-1AC7-405A-8C67-2840B81F482A}" type="sibTrans" cxnId="{3A11B957-CFF5-4A4A-B932-0E4BEDCFECB6}">
      <dgm:prSet/>
      <dgm:spPr/>
      <dgm:t>
        <a:bodyPr/>
        <a:lstStyle/>
        <a:p>
          <a:endParaRPr lang="tr-TR"/>
        </a:p>
      </dgm:t>
    </dgm:pt>
    <dgm:pt modelId="{1D550E03-88F5-47B1-B266-3C03715BFC86}">
      <dgm:prSet phldrT="[Metin]" custT="1"/>
      <dgm:spPr/>
      <dgm:t>
        <a:bodyPr/>
        <a:lstStyle/>
        <a:p>
          <a:r>
            <a:rPr lang="tr-TR" sz="1800" dirty="0" smtClean="0"/>
            <a:t>Bizim Yapmamız Gerekenler</a:t>
          </a:r>
          <a:endParaRPr lang="tr-TR" sz="1800" dirty="0"/>
        </a:p>
      </dgm:t>
    </dgm:pt>
    <dgm:pt modelId="{D18FC138-0FA9-497B-ABD2-718363A9BCDF}" type="parTrans" cxnId="{3655EE4D-E4E1-4CE0-B399-520E55C2AD62}">
      <dgm:prSet/>
      <dgm:spPr/>
      <dgm:t>
        <a:bodyPr/>
        <a:lstStyle/>
        <a:p>
          <a:endParaRPr lang="tr-TR"/>
        </a:p>
      </dgm:t>
    </dgm:pt>
    <dgm:pt modelId="{79241B88-A62F-4E3A-AC7D-759296D03591}" type="sibTrans" cxnId="{3655EE4D-E4E1-4CE0-B399-520E55C2AD62}">
      <dgm:prSet/>
      <dgm:spPr/>
      <dgm:t>
        <a:bodyPr/>
        <a:lstStyle/>
        <a:p>
          <a:endParaRPr lang="tr-TR"/>
        </a:p>
      </dgm:t>
    </dgm:pt>
    <dgm:pt modelId="{08BF5D51-F592-4419-ABCE-7C9C10E701E2}">
      <dgm:prSet phldrT="[Metin]"/>
      <dgm:spPr/>
      <dgm:t>
        <a:bodyPr/>
        <a:lstStyle/>
        <a:p>
          <a:r>
            <a:rPr lang="tr-TR" dirty="0" smtClean="0"/>
            <a:t>Seçim gününden önce </a:t>
          </a:r>
          <a:r>
            <a:rPr lang="tr-TR" dirty="0" smtClean="0"/>
            <a:t>mutlaka Parti </a:t>
          </a:r>
          <a:r>
            <a:rPr lang="tr-TR" dirty="0" smtClean="0"/>
            <a:t>Seçim Komisyonlarımızla </a:t>
          </a:r>
          <a:r>
            <a:rPr lang="tr-TR" dirty="0" smtClean="0"/>
            <a:t>bir </a:t>
          </a:r>
          <a:r>
            <a:rPr lang="tr-TR" dirty="0" smtClean="0"/>
            <a:t>araya </a:t>
          </a:r>
          <a:r>
            <a:rPr lang="tr-TR" dirty="0" smtClean="0"/>
            <a:t>geliniz. Seçim </a:t>
          </a:r>
          <a:r>
            <a:rPr lang="tr-TR" dirty="0" smtClean="0"/>
            <a:t>günü olası mevzuata aykırı iş ve işlemler ile kriz süreçlerinde koordineli bir şekilde nasıl hareket edilmesi gerektiği </a:t>
          </a:r>
          <a:r>
            <a:rPr lang="tr-TR" dirty="0" smtClean="0"/>
            <a:t>kararlaştırınız.</a:t>
          </a:r>
          <a:endParaRPr lang="tr-TR" dirty="0"/>
        </a:p>
      </dgm:t>
    </dgm:pt>
    <dgm:pt modelId="{25003850-822F-4750-B4DB-6117A8843904}" type="parTrans" cxnId="{897AECDB-034D-450B-B3A5-6ADA2139CCA7}">
      <dgm:prSet/>
      <dgm:spPr/>
      <dgm:t>
        <a:bodyPr/>
        <a:lstStyle/>
        <a:p>
          <a:endParaRPr lang="tr-TR"/>
        </a:p>
      </dgm:t>
    </dgm:pt>
    <dgm:pt modelId="{709AF4FC-5485-454E-919D-224AB98977E3}" type="sibTrans" cxnId="{897AECDB-034D-450B-B3A5-6ADA2139CCA7}">
      <dgm:prSet/>
      <dgm:spPr/>
      <dgm:t>
        <a:bodyPr/>
        <a:lstStyle/>
        <a:p>
          <a:endParaRPr lang="tr-TR"/>
        </a:p>
      </dgm:t>
    </dgm:pt>
    <dgm:pt modelId="{6902CE0D-351E-43CD-A7AC-9EC4D00ABF94}">
      <dgm:prSet/>
      <dgm:spPr/>
      <dgm:t>
        <a:bodyPr/>
        <a:lstStyle/>
        <a:p>
          <a:r>
            <a:rPr lang="tr-TR" dirty="0" smtClean="0"/>
            <a:t>Seçim Kurulları referandumun düzenli ve güven içinde yürütülmesi, sonuçların süratle alınması için gerekli bütün önlemleri almalı, araç ve gereçleri sağlamalıdır (298/20-1),</a:t>
          </a:r>
          <a:endParaRPr lang="tr-TR" dirty="0"/>
        </a:p>
      </dgm:t>
    </dgm:pt>
    <dgm:pt modelId="{AEFC446F-4F93-423E-8304-DC90CE4FA71B}" type="parTrans" cxnId="{42266540-3604-44BD-8BDD-217B61FD20B9}">
      <dgm:prSet/>
      <dgm:spPr/>
      <dgm:t>
        <a:bodyPr/>
        <a:lstStyle/>
        <a:p>
          <a:endParaRPr lang="tr-TR"/>
        </a:p>
      </dgm:t>
    </dgm:pt>
    <dgm:pt modelId="{15F8C88B-6F67-42DA-93C3-28F5D780E5B0}" type="sibTrans" cxnId="{42266540-3604-44BD-8BDD-217B61FD20B9}">
      <dgm:prSet/>
      <dgm:spPr/>
      <dgm:t>
        <a:bodyPr/>
        <a:lstStyle/>
        <a:p>
          <a:endParaRPr lang="tr-TR"/>
        </a:p>
      </dgm:t>
    </dgm:pt>
    <dgm:pt modelId="{DBDD0774-4FD0-4512-BDDB-BC6AF5806095}">
      <dgm:prSet/>
      <dgm:spPr/>
      <dgm:t>
        <a:bodyPr/>
        <a:lstStyle/>
        <a:p>
          <a:r>
            <a:rPr lang="tr-TR" dirty="0" smtClean="0"/>
            <a:t>Seçim Kurulu Başkanı siyasi partilerin seçim kuruluna bildirdikleri itiraza yetkili kişilere sandık çevresinde bulunabileceklerine ilişkin belge vermelidir (298/82-2),</a:t>
          </a:r>
          <a:endParaRPr lang="tr-TR" dirty="0"/>
        </a:p>
      </dgm:t>
    </dgm:pt>
    <dgm:pt modelId="{65B8D021-AE0F-4698-BF3C-7717D7FBDBF2}" type="parTrans" cxnId="{3C018B1A-371B-468F-8E17-1750ACF1C5C4}">
      <dgm:prSet/>
      <dgm:spPr/>
      <dgm:t>
        <a:bodyPr/>
        <a:lstStyle/>
        <a:p>
          <a:endParaRPr lang="tr-TR"/>
        </a:p>
      </dgm:t>
    </dgm:pt>
    <dgm:pt modelId="{555B7A7A-BC04-49D2-B781-D4F8D64A2A03}" type="sibTrans" cxnId="{3C018B1A-371B-468F-8E17-1750ACF1C5C4}">
      <dgm:prSet/>
      <dgm:spPr/>
      <dgm:t>
        <a:bodyPr/>
        <a:lstStyle/>
        <a:p>
          <a:endParaRPr lang="tr-TR"/>
        </a:p>
      </dgm:t>
    </dgm:pt>
    <dgm:pt modelId="{01C7F1E6-5DB2-43A2-83BB-D078327D1B05}">
      <dgm:prSet/>
      <dgm:spPr/>
      <dgm:t>
        <a:bodyPr/>
        <a:lstStyle/>
        <a:p>
          <a:r>
            <a:rPr lang="tr-TR" dirty="0" smtClean="0"/>
            <a:t>Seçim Kurulları ceza infaz kurumlarında taksirli suçlardan hükümlü bulunanlar ile tutukluların oy kullanacağı sandığın konulacağı yeri cezaevi idaresinin görüşünü de alarak belirlemelidir,</a:t>
          </a:r>
          <a:endParaRPr lang="tr-TR" dirty="0"/>
        </a:p>
      </dgm:t>
    </dgm:pt>
    <dgm:pt modelId="{3711DB84-D88C-42F6-97E2-7BF02073CC62}" type="parTrans" cxnId="{72837A53-0E30-41C1-A3DE-90E0A837B936}">
      <dgm:prSet/>
      <dgm:spPr/>
      <dgm:t>
        <a:bodyPr/>
        <a:lstStyle/>
        <a:p>
          <a:endParaRPr lang="tr-TR"/>
        </a:p>
      </dgm:t>
    </dgm:pt>
    <dgm:pt modelId="{703BA90C-B099-4845-B9DC-076A754EC577}" type="sibTrans" cxnId="{72837A53-0E30-41C1-A3DE-90E0A837B936}">
      <dgm:prSet/>
      <dgm:spPr/>
      <dgm:t>
        <a:bodyPr/>
        <a:lstStyle/>
        <a:p>
          <a:endParaRPr lang="tr-TR"/>
        </a:p>
      </dgm:t>
    </dgm:pt>
    <dgm:pt modelId="{40628A72-9D5F-45A9-932A-D65FF6A3A636}">
      <dgm:prSet/>
      <dgm:spPr/>
      <dgm:t>
        <a:bodyPr/>
        <a:lstStyle/>
        <a:p>
          <a:r>
            <a:rPr lang="tr-TR" dirty="0" smtClean="0"/>
            <a:t>Oy verme hakkına sahip olduğu halde, görev yaptığı sandığa ait seçmen listesinde kayıtlı bulunmayan sandık kurulu başkan ve üyeleri ile bina sorumlularının, seçimin güvenliğini sağlamakla görevli kolluk güçlerinin, ilçe seçim kurulu tarafından sandık kurulu üyelerini görev yerine ulaştırmak için görevlendirilmiş kişilerin, her birine seçmen olduğunu, halkoylamasında oy kullanabileceğini gösteren sandık seçmen listesindeki bilgileri kapsayan belgeyi (Örnek: 142) vermek, (Bu kişiler görevli oldukları sandık bölgesinde oylarını kullanabilirler) (bu görev ilçe seçim kurulu başkanına aittir).</a:t>
          </a:r>
          <a:endParaRPr lang="tr-TR" dirty="0"/>
        </a:p>
      </dgm:t>
    </dgm:pt>
    <dgm:pt modelId="{ACEAFABF-E4C5-4EA1-B112-274934FF6145}" type="parTrans" cxnId="{8A792B47-70F8-4993-87E5-5012DEAD4AB4}">
      <dgm:prSet/>
      <dgm:spPr/>
      <dgm:t>
        <a:bodyPr/>
        <a:lstStyle/>
        <a:p>
          <a:endParaRPr lang="tr-TR"/>
        </a:p>
      </dgm:t>
    </dgm:pt>
    <dgm:pt modelId="{AAF318AD-E9A0-4F14-8DC2-B910454CC5D7}" type="sibTrans" cxnId="{8A792B47-70F8-4993-87E5-5012DEAD4AB4}">
      <dgm:prSet/>
      <dgm:spPr/>
      <dgm:t>
        <a:bodyPr/>
        <a:lstStyle/>
        <a:p>
          <a:endParaRPr lang="tr-TR"/>
        </a:p>
      </dgm:t>
    </dgm:pt>
    <dgm:pt modelId="{84FDA75D-CFFE-4237-9028-30DE9DBC5E25}">
      <dgm:prSet/>
      <dgm:spPr/>
      <dgm:t>
        <a:bodyPr/>
        <a:lstStyle/>
        <a:p>
          <a:r>
            <a:rPr lang="tr-TR" dirty="0" smtClean="0"/>
            <a:t>İlçelerinde itiraza yetkili olarak belirlenen (komisyon üyeleri, gezici gruplar ve okul sorumluları) kişilere İTİRAZA YETKİLİ OLDUKLARINA dair belgeyi İlçe Seçim Kurulundan </a:t>
          </a:r>
          <a:r>
            <a:rPr lang="tr-TR" dirty="0" smtClean="0"/>
            <a:t>alınız ve  </a:t>
          </a:r>
          <a:r>
            <a:rPr lang="tr-TR" dirty="0" smtClean="0"/>
            <a:t>ilgili kişilere </a:t>
          </a:r>
          <a:r>
            <a:rPr lang="tr-TR" dirty="0" smtClean="0"/>
            <a:t>ulaştırınız. Bununla </a:t>
          </a:r>
          <a:r>
            <a:rPr lang="tr-TR" dirty="0" smtClean="0"/>
            <a:t>ilgili 18 </a:t>
          </a:r>
          <a:r>
            <a:rPr lang="tr-TR" dirty="0" err="1" smtClean="0"/>
            <a:t>Nolu</a:t>
          </a:r>
          <a:r>
            <a:rPr lang="tr-TR" dirty="0" smtClean="0"/>
            <a:t> Genelgemizi inceleyiniz.  </a:t>
          </a:r>
          <a:endParaRPr lang="tr-TR" dirty="0"/>
        </a:p>
      </dgm:t>
    </dgm:pt>
    <dgm:pt modelId="{0EE95286-C3BF-46EA-BC66-F0054C1D863D}" type="parTrans" cxnId="{E0A78D9A-74AA-426E-BFCB-4DAA08DC4FD8}">
      <dgm:prSet/>
      <dgm:spPr/>
      <dgm:t>
        <a:bodyPr/>
        <a:lstStyle/>
        <a:p>
          <a:endParaRPr lang="tr-TR"/>
        </a:p>
      </dgm:t>
    </dgm:pt>
    <dgm:pt modelId="{96AF7F3B-CB03-4DE3-8731-27C1D8AB7DAA}" type="sibTrans" cxnId="{E0A78D9A-74AA-426E-BFCB-4DAA08DC4FD8}">
      <dgm:prSet/>
      <dgm:spPr/>
      <dgm:t>
        <a:bodyPr/>
        <a:lstStyle/>
        <a:p>
          <a:endParaRPr lang="tr-TR"/>
        </a:p>
      </dgm:t>
    </dgm:pt>
    <dgm:pt modelId="{5F124E29-55F7-43FB-B454-4B8EC218A2E4}">
      <dgm:prSet/>
      <dgm:spPr/>
      <dgm:t>
        <a:bodyPr/>
        <a:lstStyle/>
        <a:p>
          <a:r>
            <a:rPr lang="tr-TR" dirty="0" smtClean="0"/>
            <a:t>İlçe seçim kurulunun sandık sonuçlarını aynı anda kaç bilgisayardan </a:t>
          </a:r>
          <a:r>
            <a:rPr lang="tr-TR" dirty="0" err="1" smtClean="0"/>
            <a:t>SEÇSİS’e</a:t>
          </a:r>
          <a:r>
            <a:rPr lang="tr-TR" dirty="0" smtClean="0"/>
            <a:t> yükleyeceğini öğreniniz. Veri girişlerinin sağlıklı bir şekilde takip edilebilmesi için </a:t>
          </a:r>
          <a:r>
            <a:rPr lang="tr-TR" dirty="0" smtClean="0"/>
            <a:t>verilerin mümkün </a:t>
          </a:r>
          <a:r>
            <a:rPr lang="tr-TR" dirty="0" smtClean="0"/>
            <a:t>olduğunca </a:t>
          </a:r>
          <a:r>
            <a:rPr lang="tr-TR" dirty="0" smtClean="0"/>
            <a:t>az </a:t>
          </a:r>
          <a:r>
            <a:rPr lang="tr-TR" dirty="0" smtClean="0"/>
            <a:t>bilgisayardan girilmesini talep </a:t>
          </a:r>
          <a:r>
            <a:rPr lang="tr-TR" dirty="0" smtClean="0"/>
            <a:t>ediniz. </a:t>
          </a:r>
          <a:r>
            <a:rPr lang="tr-TR" dirty="0" smtClean="0"/>
            <a:t>GEÇ OLSUN YANLIŞ OLMASIN</a:t>
          </a:r>
          <a:endParaRPr lang="tr-TR" dirty="0"/>
        </a:p>
      </dgm:t>
    </dgm:pt>
    <dgm:pt modelId="{701CF138-D52E-44BE-8637-76167EF5C484}" type="parTrans" cxnId="{8670774C-CF8A-47BF-BA22-3FA45B2A6AA5}">
      <dgm:prSet/>
      <dgm:spPr/>
      <dgm:t>
        <a:bodyPr/>
        <a:lstStyle/>
        <a:p>
          <a:endParaRPr lang="tr-TR"/>
        </a:p>
      </dgm:t>
    </dgm:pt>
    <dgm:pt modelId="{1797492A-75FA-48D6-A1BD-38C7382ABB3D}" type="sibTrans" cxnId="{8670774C-CF8A-47BF-BA22-3FA45B2A6AA5}">
      <dgm:prSet/>
      <dgm:spPr/>
      <dgm:t>
        <a:bodyPr/>
        <a:lstStyle/>
        <a:p>
          <a:endParaRPr lang="tr-TR"/>
        </a:p>
      </dgm:t>
    </dgm:pt>
    <dgm:pt modelId="{88703F1D-DEEE-4408-B6E9-EE03B2B7E11B}">
      <dgm:prSet/>
      <dgm:spPr/>
      <dgm:t>
        <a:bodyPr/>
        <a:lstStyle/>
        <a:p>
          <a:r>
            <a:rPr lang="tr-TR" dirty="0" smtClean="0"/>
            <a:t>Seçim günü il ve ilçe seçim kurullarında sandık sonuçlarının birleştirilme ve </a:t>
          </a:r>
          <a:r>
            <a:rPr lang="tr-TR" dirty="0" err="1" smtClean="0"/>
            <a:t>ŞEÇSİS’e</a:t>
          </a:r>
          <a:r>
            <a:rPr lang="tr-TR" dirty="0" smtClean="0"/>
            <a:t> yüklenme iş ve işlemlerini sizin ile birlikte seçim kurulunda partimiz adına kimlerin izleyeceğini kararlaştırınız. Bu kişiler adını önceden seçim kuruluna itiraza yetkili kişi olarak bildiriniz. </a:t>
          </a:r>
          <a:endParaRPr lang="tr-TR" dirty="0"/>
        </a:p>
      </dgm:t>
    </dgm:pt>
    <dgm:pt modelId="{A7F8DDFE-9DF8-402E-BD14-70F64A3D124D}" type="parTrans" cxnId="{3BBAD9A7-9B2C-45A6-9C3F-32189B944957}">
      <dgm:prSet/>
      <dgm:spPr/>
      <dgm:t>
        <a:bodyPr/>
        <a:lstStyle/>
        <a:p>
          <a:endParaRPr lang="tr-TR"/>
        </a:p>
      </dgm:t>
    </dgm:pt>
    <dgm:pt modelId="{570FE212-5A0A-430E-A0F3-2FC30C69A656}" type="sibTrans" cxnId="{3BBAD9A7-9B2C-45A6-9C3F-32189B944957}">
      <dgm:prSet/>
      <dgm:spPr/>
      <dgm:t>
        <a:bodyPr/>
        <a:lstStyle/>
        <a:p>
          <a:endParaRPr lang="tr-TR"/>
        </a:p>
      </dgm:t>
    </dgm:pt>
    <dgm:pt modelId="{76C7235E-9B7B-42C5-9844-ADA1931AFB8D}" type="pres">
      <dgm:prSet presAssocID="{3B82FC66-31D4-4E54-967B-9FE0C9ABF407}" presName="Name0" presStyleCnt="0">
        <dgm:presLayoutVars>
          <dgm:dir/>
          <dgm:animLvl val="lvl"/>
          <dgm:resizeHandles val="exact"/>
        </dgm:presLayoutVars>
      </dgm:prSet>
      <dgm:spPr/>
      <dgm:t>
        <a:bodyPr/>
        <a:lstStyle/>
        <a:p>
          <a:endParaRPr lang="tr-TR"/>
        </a:p>
      </dgm:t>
    </dgm:pt>
    <dgm:pt modelId="{7F32FF30-D493-4287-A57A-141F439908C3}" type="pres">
      <dgm:prSet presAssocID="{CC9C81DA-9837-41EF-BB11-C0B1E52ECC85}" presName="composite" presStyleCnt="0"/>
      <dgm:spPr/>
    </dgm:pt>
    <dgm:pt modelId="{228705F0-57DE-496C-8791-B056F8C41804}" type="pres">
      <dgm:prSet presAssocID="{CC9C81DA-9837-41EF-BB11-C0B1E52ECC85}" presName="parTx" presStyleLbl="alignNode1" presStyleIdx="0" presStyleCnt="2">
        <dgm:presLayoutVars>
          <dgm:chMax val="0"/>
          <dgm:chPref val="0"/>
          <dgm:bulletEnabled val="1"/>
        </dgm:presLayoutVars>
      </dgm:prSet>
      <dgm:spPr/>
      <dgm:t>
        <a:bodyPr/>
        <a:lstStyle/>
        <a:p>
          <a:endParaRPr lang="tr-TR"/>
        </a:p>
      </dgm:t>
    </dgm:pt>
    <dgm:pt modelId="{21DC4A55-BE6C-4FD8-B334-7958DB6E4CC3}" type="pres">
      <dgm:prSet presAssocID="{CC9C81DA-9837-41EF-BB11-C0B1E52ECC85}" presName="desTx" presStyleLbl="alignAccFollowNode1" presStyleIdx="0" presStyleCnt="2">
        <dgm:presLayoutVars>
          <dgm:bulletEnabled val="1"/>
        </dgm:presLayoutVars>
      </dgm:prSet>
      <dgm:spPr/>
      <dgm:t>
        <a:bodyPr/>
        <a:lstStyle/>
        <a:p>
          <a:endParaRPr lang="tr-TR"/>
        </a:p>
      </dgm:t>
    </dgm:pt>
    <dgm:pt modelId="{766AE1B0-B163-4D78-A8D3-0479AE50100A}" type="pres">
      <dgm:prSet presAssocID="{B16AD425-4A3A-47C4-92C7-7B134A9328E7}" presName="space" presStyleCnt="0"/>
      <dgm:spPr/>
    </dgm:pt>
    <dgm:pt modelId="{1446D3A6-28B5-4F72-9565-73BF5054FCF7}" type="pres">
      <dgm:prSet presAssocID="{1D550E03-88F5-47B1-B266-3C03715BFC86}" presName="composite" presStyleCnt="0"/>
      <dgm:spPr/>
    </dgm:pt>
    <dgm:pt modelId="{6845DED0-60CD-4DA4-85E0-ED35A83297C0}" type="pres">
      <dgm:prSet presAssocID="{1D550E03-88F5-47B1-B266-3C03715BFC86}" presName="parTx" presStyleLbl="alignNode1" presStyleIdx="1" presStyleCnt="2">
        <dgm:presLayoutVars>
          <dgm:chMax val="0"/>
          <dgm:chPref val="0"/>
          <dgm:bulletEnabled val="1"/>
        </dgm:presLayoutVars>
      </dgm:prSet>
      <dgm:spPr/>
      <dgm:t>
        <a:bodyPr/>
        <a:lstStyle/>
        <a:p>
          <a:endParaRPr lang="tr-TR"/>
        </a:p>
      </dgm:t>
    </dgm:pt>
    <dgm:pt modelId="{6145DA85-47DB-434F-9F5A-BAE4DD4EFA7A}" type="pres">
      <dgm:prSet presAssocID="{1D550E03-88F5-47B1-B266-3C03715BFC86}" presName="desTx" presStyleLbl="alignAccFollowNode1" presStyleIdx="1" presStyleCnt="2">
        <dgm:presLayoutVars>
          <dgm:bulletEnabled val="1"/>
        </dgm:presLayoutVars>
      </dgm:prSet>
      <dgm:spPr/>
      <dgm:t>
        <a:bodyPr/>
        <a:lstStyle/>
        <a:p>
          <a:endParaRPr lang="tr-TR"/>
        </a:p>
      </dgm:t>
    </dgm:pt>
  </dgm:ptLst>
  <dgm:cxnLst>
    <dgm:cxn modelId="{F01BAF8E-4574-4492-9838-7F1E0753CC28}" type="presOf" srcId="{DBDD0774-4FD0-4512-BDDB-BC6AF5806095}" destId="{21DC4A55-BE6C-4FD8-B334-7958DB6E4CC3}" srcOrd="0" destOrd="2" presId="urn:microsoft.com/office/officeart/2005/8/layout/hList1"/>
    <dgm:cxn modelId="{42266540-3604-44BD-8BDD-217B61FD20B9}" srcId="{CC9C81DA-9837-41EF-BB11-C0B1E52ECC85}" destId="{6902CE0D-351E-43CD-A7AC-9EC4D00ABF94}" srcOrd="1" destOrd="0" parTransId="{AEFC446F-4F93-423E-8304-DC90CE4FA71B}" sibTransId="{15F8C88B-6F67-42DA-93C3-28F5D780E5B0}"/>
    <dgm:cxn modelId="{3C018B1A-371B-468F-8E17-1750ACF1C5C4}" srcId="{CC9C81DA-9837-41EF-BB11-C0B1E52ECC85}" destId="{DBDD0774-4FD0-4512-BDDB-BC6AF5806095}" srcOrd="2" destOrd="0" parTransId="{65B8D021-AE0F-4698-BF3C-7717D7FBDBF2}" sibTransId="{555B7A7A-BC04-49D2-B781-D4F8D64A2A03}"/>
    <dgm:cxn modelId="{3BBAD9A7-9B2C-45A6-9C3F-32189B944957}" srcId="{1D550E03-88F5-47B1-B266-3C03715BFC86}" destId="{88703F1D-DEEE-4408-B6E9-EE03B2B7E11B}" srcOrd="3" destOrd="0" parTransId="{A7F8DDFE-9DF8-402E-BD14-70F64A3D124D}" sibTransId="{570FE212-5A0A-430E-A0F3-2FC30C69A656}"/>
    <dgm:cxn modelId="{3A11B957-CFF5-4A4A-B932-0E4BEDCFECB6}" srcId="{CC9C81DA-9837-41EF-BB11-C0B1E52ECC85}" destId="{285DCE55-FB44-48CE-90AC-517020A8DDFF}" srcOrd="0" destOrd="0" parTransId="{DA211A6C-E0A0-48E2-8E25-84685EB48FC3}" sibTransId="{65C7ED96-1AC7-405A-8C67-2840B81F482A}"/>
    <dgm:cxn modelId="{72837A53-0E30-41C1-A3DE-90E0A837B936}" srcId="{CC9C81DA-9837-41EF-BB11-C0B1E52ECC85}" destId="{01C7F1E6-5DB2-43A2-83BB-D078327D1B05}" srcOrd="3" destOrd="0" parTransId="{3711DB84-D88C-42F6-97E2-7BF02073CC62}" sibTransId="{703BA90C-B099-4845-B9DC-076A754EC577}"/>
    <dgm:cxn modelId="{1013C59B-41DE-4964-BB8F-8C26A8E1D097}" type="presOf" srcId="{40628A72-9D5F-45A9-932A-D65FF6A3A636}" destId="{21DC4A55-BE6C-4FD8-B334-7958DB6E4CC3}" srcOrd="0" destOrd="4" presId="urn:microsoft.com/office/officeart/2005/8/layout/hList1"/>
    <dgm:cxn modelId="{8A792B47-70F8-4993-87E5-5012DEAD4AB4}" srcId="{CC9C81DA-9837-41EF-BB11-C0B1E52ECC85}" destId="{40628A72-9D5F-45A9-932A-D65FF6A3A636}" srcOrd="4" destOrd="0" parTransId="{ACEAFABF-E4C5-4EA1-B112-274934FF6145}" sibTransId="{AAF318AD-E9A0-4F14-8DC2-B910454CC5D7}"/>
    <dgm:cxn modelId="{6829D471-BF0B-465D-B5FC-BF50B3CB6872}" srcId="{3B82FC66-31D4-4E54-967B-9FE0C9ABF407}" destId="{CC9C81DA-9837-41EF-BB11-C0B1E52ECC85}" srcOrd="0" destOrd="0" parTransId="{D4186BDD-E1B4-4A1A-8009-4D6D52194A10}" sibTransId="{B16AD425-4A3A-47C4-92C7-7B134A9328E7}"/>
    <dgm:cxn modelId="{0D97C273-B220-41C8-9A39-5E05F9AE68B7}" type="presOf" srcId="{3B82FC66-31D4-4E54-967B-9FE0C9ABF407}" destId="{76C7235E-9B7B-42C5-9844-ADA1931AFB8D}" srcOrd="0" destOrd="0" presId="urn:microsoft.com/office/officeart/2005/8/layout/hList1"/>
    <dgm:cxn modelId="{5735DC21-A4C2-446F-B837-1A44208B7D58}" type="presOf" srcId="{6902CE0D-351E-43CD-A7AC-9EC4D00ABF94}" destId="{21DC4A55-BE6C-4FD8-B334-7958DB6E4CC3}" srcOrd="0" destOrd="1" presId="urn:microsoft.com/office/officeart/2005/8/layout/hList1"/>
    <dgm:cxn modelId="{A4E3F026-BAAF-4A31-8610-DF247F37D991}" type="presOf" srcId="{84FDA75D-CFFE-4237-9028-30DE9DBC5E25}" destId="{6145DA85-47DB-434F-9F5A-BAE4DD4EFA7A}" srcOrd="0" destOrd="1" presId="urn:microsoft.com/office/officeart/2005/8/layout/hList1"/>
    <dgm:cxn modelId="{E156E882-90CE-47C2-AE75-4AAA5EB72A9A}" type="presOf" srcId="{285DCE55-FB44-48CE-90AC-517020A8DDFF}" destId="{21DC4A55-BE6C-4FD8-B334-7958DB6E4CC3}" srcOrd="0" destOrd="0" presId="urn:microsoft.com/office/officeart/2005/8/layout/hList1"/>
    <dgm:cxn modelId="{754EF0DF-3A31-4F6E-A324-98A1FF56284E}" type="presOf" srcId="{1D550E03-88F5-47B1-B266-3C03715BFC86}" destId="{6845DED0-60CD-4DA4-85E0-ED35A83297C0}" srcOrd="0" destOrd="0" presId="urn:microsoft.com/office/officeart/2005/8/layout/hList1"/>
    <dgm:cxn modelId="{1C165296-5CA6-4C2C-86C8-736E36C543DE}" type="presOf" srcId="{88703F1D-DEEE-4408-B6E9-EE03B2B7E11B}" destId="{6145DA85-47DB-434F-9F5A-BAE4DD4EFA7A}" srcOrd="0" destOrd="3" presId="urn:microsoft.com/office/officeart/2005/8/layout/hList1"/>
    <dgm:cxn modelId="{AC882316-3469-462D-A872-74DA42348C49}" type="presOf" srcId="{08BF5D51-F592-4419-ABCE-7C9C10E701E2}" destId="{6145DA85-47DB-434F-9F5A-BAE4DD4EFA7A}" srcOrd="0" destOrd="0" presId="urn:microsoft.com/office/officeart/2005/8/layout/hList1"/>
    <dgm:cxn modelId="{3655EE4D-E4E1-4CE0-B399-520E55C2AD62}" srcId="{3B82FC66-31D4-4E54-967B-9FE0C9ABF407}" destId="{1D550E03-88F5-47B1-B266-3C03715BFC86}" srcOrd="1" destOrd="0" parTransId="{D18FC138-0FA9-497B-ABD2-718363A9BCDF}" sibTransId="{79241B88-A62F-4E3A-AC7D-759296D03591}"/>
    <dgm:cxn modelId="{5AA8380F-CCF2-40E3-B092-2A1308E76FB7}" type="presOf" srcId="{01C7F1E6-5DB2-43A2-83BB-D078327D1B05}" destId="{21DC4A55-BE6C-4FD8-B334-7958DB6E4CC3}" srcOrd="0" destOrd="3" presId="urn:microsoft.com/office/officeart/2005/8/layout/hList1"/>
    <dgm:cxn modelId="{D019CD1A-1C9B-4E8A-9C02-01777E244A97}" type="presOf" srcId="{5F124E29-55F7-43FB-B454-4B8EC218A2E4}" destId="{6145DA85-47DB-434F-9F5A-BAE4DD4EFA7A}" srcOrd="0" destOrd="2" presId="urn:microsoft.com/office/officeart/2005/8/layout/hList1"/>
    <dgm:cxn modelId="{8670774C-CF8A-47BF-BA22-3FA45B2A6AA5}" srcId="{1D550E03-88F5-47B1-B266-3C03715BFC86}" destId="{5F124E29-55F7-43FB-B454-4B8EC218A2E4}" srcOrd="2" destOrd="0" parTransId="{701CF138-D52E-44BE-8637-76167EF5C484}" sibTransId="{1797492A-75FA-48D6-A1BD-38C7382ABB3D}"/>
    <dgm:cxn modelId="{E0A78D9A-74AA-426E-BFCB-4DAA08DC4FD8}" srcId="{1D550E03-88F5-47B1-B266-3C03715BFC86}" destId="{84FDA75D-CFFE-4237-9028-30DE9DBC5E25}" srcOrd="1" destOrd="0" parTransId="{0EE95286-C3BF-46EA-BC66-F0054C1D863D}" sibTransId="{96AF7F3B-CB03-4DE3-8731-27C1D8AB7DAA}"/>
    <dgm:cxn modelId="{69C93BC2-9F8F-4BC7-8570-1D45BEFAACCB}" type="presOf" srcId="{CC9C81DA-9837-41EF-BB11-C0B1E52ECC85}" destId="{228705F0-57DE-496C-8791-B056F8C41804}" srcOrd="0" destOrd="0" presId="urn:microsoft.com/office/officeart/2005/8/layout/hList1"/>
    <dgm:cxn modelId="{897AECDB-034D-450B-B3A5-6ADA2139CCA7}" srcId="{1D550E03-88F5-47B1-B266-3C03715BFC86}" destId="{08BF5D51-F592-4419-ABCE-7C9C10E701E2}" srcOrd="0" destOrd="0" parTransId="{25003850-822F-4750-B4DB-6117A8843904}" sibTransId="{709AF4FC-5485-454E-919D-224AB98977E3}"/>
    <dgm:cxn modelId="{D3735BD3-F812-428C-9AFF-1B706BF6745B}" type="presParOf" srcId="{76C7235E-9B7B-42C5-9844-ADA1931AFB8D}" destId="{7F32FF30-D493-4287-A57A-141F439908C3}" srcOrd="0" destOrd="0" presId="urn:microsoft.com/office/officeart/2005/8/layout/hList1"/>
    <dgm:cxn modelId="{C32C7EFC-8B53-46A6-A738-3F29B427C3FB}" type="presParOf" srcId="{7F32FF30-D493-4287-A57A-141F439908C3}" destId="{228705F0-57DE-496C-8791-B056F8C41804}" srcOrd="0" destOrd="0" presId="urn:microsoft.com/office/officeart/2005/8/layout/hList1"/>
    <dgm:cxn modelId="{2A61F1F9-26FE-4038-89FD-32CBEB4500C4}" type="presParOf" srcId="{7F32FF30-D493-4287-A57A-141F439908C3}" destId="{21DC4A55-BE6C-4FD8-B334-7958DB6E4CC3}" srcOrd="1" destOrd="0" presId="urn:microsoft.com/office/officeart/2005/8/layout/hList1"/>
    <dgm:cxn modelId="{F8D0B83C-4BE4-43FF-AD46-ED57CE44060C}" type="presParOf" srcId="{76C7235E-9B7B-42C5-9844-ADA1931AFB8D}" destId="{766AE1B0-B163-4D78-A8D3-0479AE50100A}" srcOrd="1" destOrd="0" presId="urn:microsoft.com/office/officeart/2005/8/layout/hList1"/>
    <dgm:cxn modelId="{75329768-2E30-48D9-8A2A-EDB4B2182B44}" type="presParOf" srcId="{76C7235E-9B7B-42C5-9844-ADA1931AFB8D}" destId="{1446D3A6-28B5-4F72-9565-73BF5054FCF7}" srcOrd="2" destOrd="0" presId="urn:microsoft.com/office/officeart/2005/8/layout/hList1"/>
    <dgm:cxn modelId="{419D7F11-B89C-4121-ABAD-63F63BE11336}" type="presParOf" srcId="{1446D3A6-28B5-4F72-9565-73BF5054FCF7}" destId="{6845DED0-60CD-4DA4-85E0-ED35A83297C0}" srcOrd="0" destOrd="0" presId="urn:microsoft.com/office/officeart/2005/8/layout/hList1"/>
    <dgm:cxn modelId="{8CF0AC7D-F708-4A97-B92A-FD1A7E1A332A}" type="presParOf" srcId="{1446D3A6-28B5-4F72-9565-73BF5054FCF7}" destId="{6145DA85-47DB-434F-9F5A-BAE4DD4EFA7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82FC66-31D4-4E54-967B-9FE0C9ABF407}" type="doc">
      <dgm:prSet loTypeId="urn:microsoft.com/office/officeart/2005/8/layout/hList1" loCatId="list" qsTypeId="urn:microsoft.com/office/officeart/2005/8/quickstyle/3d2" qsCatId="3D" csTypeId="urn:microsoft.com/office/officeart/2005/8/colors/colorful1" csCatId="colorful" phldr="1"/>
      <dgm:spPr/>
      <dgm:t>
        <a:bodyPr/>
        <a:lstStyle/>
        <a:p>
          <a:endParaRPr lang="tr-TR"/>
        </a:p>
      </dgm:t>
    </dgm:pt>
    <dgm:pt modelId="{CC9C81DA-9837-41EF-BB11-C0B1E52ECC85}">
      <dgm:prSet phldrT="[Metin]" custT="1"/>
      <dgm:spPr/>
      <dgm:t>
        <a:bodyPr/>
        <a:lstStyle/>
        <a:p>
          <a:r>
            <a:rPr lang="tr-TR" sz="1800" dirty="0" smtClean="0"/>
            <a:t>Mevzuata Dair Bilmemiz Gereken Önemli Hususlar</a:t>
          </a:r>
          <a:endParaRPr lang="tr-TR" sz="1800" dirty="0"/>
        </a:p>
      </dgm:t>
    </dgm:pt>
    <dgm:pt modelId="{D4186BDD-E1B4-4A1A-8009-4D6D52194A10}" type="parTrans" cxnId="{6829D471-BF0B-465D-B5FC-BF50B3CB6872}">
      <dgm:prSet/>
      <dgm:spPr/>
      <dgm:t>
        <a:bodyPr/>
        <a:lstStyle/>
        <a:p>
          <a:endParaRPr lang="tr-TR"/>
        </a:p>
      </dgm:t>
    </dgm:pt>
    <dgm:pt modelId="{B16AD425-4A3A-47C4-92C7-7B134A9328E7}" type="sibTrans" cxnId="{6829D471-BF0B-465D-B5FC-BF50B3CB6872}">
      <dgm:prSet/>
      <dgm:spPr/>
      <dgm:t>
        <a:bodyPr/>
        <a:lstStyle/>
        <a:p>
          <a:endParaRPr lang="tr-TR"/>
        </a:p>
      </dgm:t>
    </dgm:pt>
    <dgm:pt modelId="{1D550E03-88F5-47B1-B266-3C03715BFC86}">
      <dgm:prSet phldrT="[Metin]" custT="1"/>
      <dgm:spPr/>
      <dgm:t>
        <a:bodyPr/>
        <a:lstStyle/>
        <a:p>
          <a:r>
            <a:rPr lang="tr-TR" sz="1800" dirty="0" smtClean="0"/>
            <a:t>Bizim Yapmamız Gerekenler</a:t>
          </a:r>
          <a:endParaRPr lang="tr-TR" sz="1800" dirty="0"/>
        </a:p>
      </dgm:t>
    </dgm:pt>
    <dgm:pt modelId="{D18FC138-0FA9-497B-ABD2-718363A9BCDF}" type="parTrans" cxnId="{3655EE4D-E4E1-4CE0-B399-520E55C2AD62}">
      <dgm:prSet/>
      <dgm:spPr/>
      <dgm:t>
        <a:bodyPr/>
        <a:lstStyle/>
        <a:p>
          <a:endParaRPr lang="tr-TR"/>
        </a:p>
      </dgm:t>
    </dgm:pt>
    <dgm:pt modelId="{79241B88-A62F-4E3A-AC7D-759296D03591}" type="sibTrans" cxnId="{3655EE4D-E4E1-4CE0-B399-520E55C2AD62}">
      <dgm:prSet/>
      <dgm:spPr/>
      <dgm:t>
        <a:bodyPr/>
        <a:lstStyle/>
        <a:p>
          <a:endParaRPr lang="tr-TR"/>
        </a:p>
      </dgm:t>
    </dgm:pt>
    <dgm:pt modelId="{08BF5D51-F592-4419-ABCE-7C9C10E701E2}">
      <dgm:prSet phldrT="[Metin]"/>
      <dgm:spPr/>
      <dgm:t>
        <a:bodyPr/>
        <a:lstStyle/>
        <a:p>
          <a:r>
            <a:rPr lang="tr-TR" dirty="0" smtClean="0"/>
            <a:t>Oy verme günü olan 16 Nisan 2017 Pazar günü oy verme işlemleri başlamadan en az 2 saat önce ilçe seçim kurullarında olunuz. Seçim kurullarını terk etmeyiniz.  </a:t>
          </a:r>
          <a:endParaRPr lang="tr-TR" dirty="0"/>
        </a:p>
      </dgm:t>
    </dgm:pt>
    <dgm:pt modelId="{25003850-822F-4750-B4DB-6117A8843904}" type="parTrans" cxnId="{897AECDB-034D-450B-B3A5-6ADA2139CCA7}">
      <dgm:prSet/>
      <dgm:spPr/>
      <dgm:t>
        <a:bodyPr/>
        <a:lstStyle/>
        <a:p>
          <a:endParaRPr lang="tr-TR"/>
        </a:p>
      </dgm:t>
    </dgm:pt>
    <dgm:pt modelId="{709AF4FC-5485-454E-919D-224AB98977E3}" type="sibTrans" cxnId="{897AECDB-034D-450B-B3A5-6ADA2139CCA7}">
      <dgm:prSet/>
      <dgm:spPr/>
      <dgm:t>
        <a:bodyPr/>
        <a:lstStyle/>
        <a:p>
          <a:endParaRPr lang="tr-TR"/>
        </a:p>
      </dgm:t>
    </dgm:pt>
    <dgm:pt modelId="{285DCE55-FB44-48CE-90AC-517020A8DDFF}">
      <dgm:prSet phldrT="[Metin]"/>
      <dgm:spPr/>
      <dgm:t>
        <a:bodyPr/>
        <a:lstStyle/>
        <a:p>
          <a:r>
            <a:rPr lang="tr-TR" dirty="0" smtClean="0"/>
            <a:t>Sandık kurulu başkanları seçim işlerinin yürütülmesine ilişkin soruları derhal cevaplandırmalıdır (298/20-5),</a:t>
          </a:r>
          <a:endParaRPr lang="tr-TR" dirty="0"/>
        </a:p>
      </dgm:t>
    </dgm:pt>
    <dgm:pt modelId="{65C7ED96-1AC7-405A-8C67-2840B81F482A}" type="sibTrans" cxnId="{3A11B957-CFF5-4A4A-B932-0E4BEDCFECB6}">
      <dgm:prSet/>
      <dgm:spPr/>
      <dgm:t>
        <a:bodyPr/>
        <a:lstStyle/>
        <a:p>
          <a:endParaRPr lang="tr-TR"/>
        </a:p>
      </dgm:t>
    </dgm:pt>
    <dgm:pt modelId="{DA211A6C-E0A0-48E2-8E25-84685EB48FC3}" type="parTrans" cxnId="{3A11B957-CFF5-4A4A-B932-0E4BEDCFECB6}">
      <dgm:prSet/>
      <dgm:spPr/>
      <dgm:t>
        <a:bodyPr/>
        <a:lstStyle/>
        <a:p>
          <a:endParaRPr lang="tr-TR"/>
        </a:p>
      </dgm:t>
    </dgm:pt>
    <dgm:pt modelId="{036C4E82-7749-48B4-97D0-1D48CBB02DB9}">
      <dgm:prSet/>
      <dgm:spPr/>
      <dgm:t>
        <a:bodyPr/>
        <a:lstStyle/>
        <a:p>
          <a:r>
            <a:rPr lang="tr-TR" dirty="0" smtClean="0"/>
            <a:t>Seçim Kurulları oy verme iş ve işlemlerini denetlemelidir,</a:t>
          </a:r>
          <a:endParaRPr lang="tr-TR" dirty="0"/>
        </a:p>
      </dgm:t>
    </dgm:pt>
    <dgm:pt modelId="{F4F46193-FBCA-4484-B7C7-E96066C6FC90}" type="parTrans" cxnId="{D03D9659-6B6B-410A-9941-1661CDD0E118}">
      <dgm:prSet/>
      <dgm:spPr/>
      <dgm:t>
        <a:bodyPr/>
        <a:lstStyle/>
        <a:p>
          <a:endParaRPr lang="tr-TR"/>
        </a:p>
      </dgm:t>
    </dgm:pt>
    <dgm:pt modelId="{A039219F-B510-4886-B559-4680A4F2D79F}" type="sibTrans" cxnId="{D03D9659-6B6B-410A-9941-1661CDD0E118}">
      <dgm:prSet/>
      <dgm:spPr/>
      <dgm:t>
        <a:bodyPr/>
        <a:lstStyle/>
        <a:p>
          <a:endParaRPr lang="tr-TR"/>
        </a:p>
      </dgm:t>
    </dgm:pt>
    <dgm:pt modelId="{081E1288-46F2-4EB8-AEDC-3B002C6F62FF}">
      <dgm:prSet/>
      <dgm:spPr/>
      <dgm:t>
        <a:bodyPr/>
        <a:lstStyle/>
        <a:p>
          <a:r>
            <a:rPr lang="tr-TR" dirty="0" smtClean="0"/>
            <a:t>Kesin sonuçların bir an önce alınması ve ilânının sağlanması için, sandık kurulu başkanlarınca, seçim sonuçlarını içeren bilgi ve belgelerin en kısa yoldan ve en kısa sürede, ilçe ve geçici ilçe seçim kurullarına ulaştırılmalarını sağlamalıdır,</a:t>
          </a:r>
          <a:endParaRPr lang="tr-TR" dirty="0"/>
        </a:p>
      </dgm:t>
    </dgm:pt>
    <dgm:pt modelId="{816C872F-99CA-4242-A383-1CC5362A42C2}" type="parTrans" cxnId="{4F0290CC-FF26-420F-B949-2878D63D5C8E}">
      <dgm:prSet/>
      <dgm:spPr/>
      <dgm:t>
        <a:bodyPr/>
        <a:lstStyle/>
        <a:p>
          <a:endParaRPr lang="tr-TR"/>
        </a:p>
      </dgm:t>
    </dgm:pt>
    <dgm:pt modelId="{120C480B-C9D0-403F-BC7F-5404CCF47F81}" type="sibTrans" cxnId="{4F0290CC-FF26-420F-B949-2878D63D5C8E}">
      <dgm:prSet/>
      <dgm:spPr/>
      <dgm:t>
        <a:bodyPr/>
        <a:lstStyle/>
        <a:p>
          <a:endParaRPr lang="tr-TR"/>
        </a:p>
      </dgm:t>
    </dgm:pt>
    <dgm:pt modelId="{78BEEFB7-62FD-425F-8E9B-624F6E4727C9}">
      <dgm:prSet/>
      <dgm:spPr/>
      <dgm:t>
        <a:bodyPr/>
        <a:lstStyle/>
        <a:p>
          <a:r>
            <a:rPr lang="tr-TR" smtClean="0"/>
            <a:t>Seçim araç ve gerekçelerinin zamanında sandık sandık kurullarına teslim edilip edilmediğini, bütün sandık kurullarının zamanında çalışmaya başlayıp başlamadığını takip ediniz.</a:t>
          </a:r>
          <a:endParaRPr lang="tr-TR"/>
        </a:p>
      </dgm:t>
    </dgm:pt>
    <dgm:pt modelId="{9CF274DD-E7BC-488E-9340-2C630172343F}" type="parTrans" cxnId="{CA0F9234-4968-4A12-AD27-868879DE929F}">
      <dgm:prSet/>
      <dgm:spPr/>
      <dgm:t>
        <a:bodyPr/>
        <a:lstStyle/>
        <a:p>
          <a:endParaRPr lang="tr-TR"/>
        </a:p>
      </dgm:t>
    </dgm:pt>
    <dgm:pt modelId="{A5938577-D75F-4218-8377-FC916BA3DBBC}" type="sibTrans" cxnId="{CA0F9234-4968-4A12-AD27-868879DE929F}">
      <dgm:prSet/>
      <dgm:spPr/>
      <dgm:t>
        <a:bodyPr/>
        <a:lstStyle/>
        <a:p>
          <a:endParaRPr lang="tr-TR"/>
        </a:p>
      </dgm:t>
    </dgm:pt>
    <dgm:pt modelId="{49ADD46F-CEF6-44B0-B547-0D860FD0CFFE}">
      <dgm:prSet/>
      <dgm:spPr/>
      <dgm:t>
        <a:bodyPr/>
        <a:lstStyle/>
        <a:p>
          <a:r>
            <a:rPr lang="tr-TR" dirty="0" smtClean="0"/>
            <a:t>Oy verme anında ilçe seçim kurullarına gelen itirazlara ilişkin seçim mevzuatında belirtilen </a:t>
          </a:r>
          <a:r>
            <a:rPr lang="tr-TR" dirty="0" smtClean="0"/>
            <a:t>esaslar çerçevesinde karar </a:t>
          </a:r>
          <a:r>
            <a:rPr lang="tr-TR" dirty="0" smtClean="0"/>
            <a:t>alınmasını sağlayınız. Aksi durumda itirazlara ilişkin kararlara şerh düşünüz. İl Seçim Kurullarına parti adına itiraz edilmesi için ilçe seçim komisyonumuzla irtibata geçiniz. </a:t>
          </a:r>
          <a:endParaRPr lang="tr-TR" dirty="0"/>
        </a:p>
      </dgm:t>
    </dgm:pt>
    <dgm:pt modelId="{C15773E9-570E-4480-87CC-437D79079818}" type="parTrans" cxnId="{03C0EACF-4202-4C02-B894-10F84D47D079}">
      <dgm:prSet/>
      <dgm:spPr/>
      <dgm:t>
        <a:bodyPr/>
        <a:lstStyle/>
        <a:p>
          <a:endParaRPr lang="tr-TR"/>
        </a:p>
      </dgm:t>
    </dgm:pt>
    <dgm:pt modelId="{D3251F00-BCE2-4176-A16F-D093E33DCB48}" type="sibTrans" cxnId="{03C0EACF-4202-4C02-B894-10F84D47D079}">
      <dgm:prSet/>
      <dgm:spPr/>
      <dgm:t>
        <a:bodyPr/>
        <a:lstStyle/>
        <a:p>
          <a:endParaRPr lang="tr-TR"/>
        </a:p>
      </dgm:t>
    </dgm:pt>
    <dgm:pt modelId="{76C7235E-9B7B-42C5-9844-ADA1931AFB8D}" type="pres">
      <dgm:prSet presAssocID="{3B82FC66-31D4-4E54-967B-9FE0C9ABF407}" presName="Name0" presStyleCnt="0">
        <dgm:presLayoutVars>
          <dgm:dir/>
          <dgm:animLvl val="lvl"/>
          <dgm:resizeHandles val="exact"/>
        </dgm:presLayoutVars>
      </dgm:prSet>
      <dgm:spPr/>
      <dgm:t>
        <a:bodyPr/>
        <a:lstStyle/>
        <a:p>
          <a:endParaRPr lang="tr-TR"/>
        </a:p>
      </dgm:t>
    </dgm:pt>
    <dgm:pt modelId="{7F32FF30-D493-4287-A57A-141F439908C3}" type="pres">
      <dgm:prSet presAssocID="{CC9C81DA-9837-41EF-BB11-C0B1E52ECC85}" presName="composite" presStyleCnt="0"/>
      <dgm:spPr/>
    </dgm:pt>
    <dgm:pt modelId="{228705F0-57DE-496C-8791-B056F8C41804}" type="pres">
      <dgm:prSet presAssocID="{CC9C81DA-9837-41EF-BB11-C0B1E52ECC85}" presName="parTx" presStyleLbl="alignNode1" presStyleIdx="0" presStyleCnt="2">
        <dgm:presLayoutVars>
          <dgm:chMax val="0"/>
          <dgm:chPref val="0"/>
          <dgm:bulletEnabled val="1"/>
        </dgm:presLayoutVars>
      </dgm:prSet>
      <dgm:spPr/>
      <dgm:t>
        <a:bodyPr/>
        <a:lstStyle/>
        <a:p>
          <a:endParaRPr lang="tr-TR"/>
        </a:p>
      </dgm:t>
    </dgm:pt>
    <dgm:pt modelId="{21DC4A55-BE6C-4FD8-B334-7958DB6E4CC3}" type="pres">
      <dgm:prSet presAssocID="{CC9C81DA-9837-41EF-BB11-C0B1E52ECC85}" presName="desTx" presStyleLbl="alignAccFollowNode1" presStyleIdx="0" presStyleCnt="2">
        <dgm:presLayoutVars>
          <dgm:bulletEnabled val="1"/>
        </dgm:presLayoutVars>
      </dgm:prSet>
      <dgm:spPr/>
      <dgm:t>
        <a:bodyPr/>
        <a:lstStyle/>
        <a:p>
          <a:endParaRPr lang="tr-TR"/>
        </a:p>
      </dgm:t>
    </dgm:pt>
    <dgm:pt modelId="{766AE1B0-B163-4D78-A8D3-0479AE50100A}" type="pres">
      <dgm:prSet presAssocID="{B16AD425-4A3A-47C4-92C7-7B134A9328E7}" presName="space" presStyleCnt="0"/>
      <dgm:spPr/>
    </dgm:pt>
    <dgm:pt modelId="{1446D3A6-28B5-4F72-9565-73BF5054FCF7}" type="pres">
      <dgm:prSet presAssocID="{1D550E03-88F5-47B1-B266-3C03715BFC86}" presName="composite" presStyleCnt="0"/>
      <dgm:spPr/>
    </dgm:pt>
    <dgm:pt modelId="{6845DED0-60CD-4DA4-85E0-ED35A83297C0}" type="pres">
      <dgm:prSet presAssocID="{1D550E03-88F5-47B1-B266-3C03715BFC86}" presName="parTx" presStyleLbl="alignNode1" presStyleIdx="1" presStyleCnt="2">
        <dgm:presLayoutVars>
          <dgm:chMax val="0"/>
          <dgm:chPref val="0"/>
          <dgm:bulletEnabled val="1"/>
        </dgm:presLayoutVars>
      </dgm:prSet>
      <dgm:spPr/>
      <dgm:t>
        <a:bodyPr/>
        <a:lstStyle/>
        <a:p>
          <a:endParaRPr lang="tr-TR"/>
        </a:p>
      </dgm:t>
    </dgm:pt>
    <dgm:pt modelId="{6145DA85-47DB-434F-9F5A-BAE4DD4EFA7A}" type="pres">
      <dgm:prSet presAssocID="{1D550E03-88F5-47B1-B266-3C03715BFC86}" presName="desTx" presStyleLbl="alignAccFollowNode1" presStyleIdx="1" presStyleCnt="2">
        <dgm:presLayoutVars>
          <dgm:bulletEnabled val="1"/>
        </dgm:presLayoutVars>
      </dgm:prSet>
      <dgm:spPr/>
      <dgm:t>
        <a:bodyPr/>
        <a:lstStyle/>
        <a:p>
          <a:endParaRPr lang="tr-TR"/>
        </a:p>
      </dgm:t>
    </dgm:pt>
  </dgm:ptLst>
  <dgm:cxnLst>
    <dgm:cxn modelId="{759CF6F7-287D-46EC-8ED3-9220A4B25D0A}" type="presOf" srcId="{1D550E03-88F5-47B1-B266-3C03715BFC86}" destId="{6845DED0-60CD-4DA4-85E0-ED35A83297C0}" srcOrd="0" destOrd="0" presId="urn:microsoft.com/office/officeart/2005/8/layout/hList1"/>
    <dgm:cxn modelId="{F7822673-222F-4217-B78B-8B5879B337CA}" type="presOf" srcId="{285DCE55-FB44-48CE-90AC-517020A8DDFF}" destId="{21DC4A55-BE6C-4FD8-B334-7958DB6E4CC3}" srcOrd="0" destOrd="0" presId="urn:microsoft.com/office/officeart/2005/8/layout/hList1"/>
    <dgm:cxn modelId="{D03D9659-6B6B-410A-9941-1661CDD0E118}" srcId="{CC9C81DA-9837-41EF-BB11-C0B1E52ECC85}" destId="{036C4E82-7749-48B4-97D0-1D48CBB02DB9}" srcOrd="1" destOrd="0" parTransId="{F4F46193-FBCA-4484-B7C7-E96066C6FC90}" sibTransId="{A039219F-B510-4886-B559-4680A4F2D79F}"/>
    <dgm:cxn modelId="{640A5574-F773-4C1F-9578-1C8F7E425227}" type="presOf" srcId="{CC9C81DA-9837-41EF-BB11-C0B1E52ECC85}" destId="{228705F0-57DE-496C-8791-B056F8C41804}" srcOrd="0" destOrd="0" presId="urn:microsoft.com/office/officeart/2005/8/layout/hList1"/>
    <dgm:cxn modelId="{F30F7209-B933-4E48-BF4C-B821885E5B85}" type="presOf" srcId="{036C4E82-7749-48B4-97D0-1D48CBB02DB9}" destId="{21DC4A55-BE6C-4FD8-B334-7958DB6E4CC3}" srcOrd="0" destOrd="1" presId="urn:microsoft.com/office/officeart/2005/8/layout/hList1"/>
    <dgm:cxn modelId="{3A11B957-CFF5-4A4A-B932-0E4BEDCFECB6}" srcId="{CC9C81DA-9837-41EF-BB11-C0B1E52ECC85}" destId="{285DCE55-FB44-48CE-90AC-517020A8DDFF}" srcOrd="0" destOrd="0" parTransId="{DA211A6C-E0A0-48E2-8E25-84685EB48FC3}" sibTransId="{65C7ED96-1AC7-405A-8C67-2840B81F482A}"/>
    <dgm:cxn modelId="{03C0EACF-4202-4C02-B894-10F84D47D079}" srcId="{1D550E03-88F5-47B1-B266-3C03715BFC86}" destId="{49ADD46F-CEF6-44B0-B547-0D860FD0CFFE}" srcOrd="2" destOrd="0" parTransId="{C15773E9-570E-4480-87CC-437D79079818}" sibTransId="{D3251F00-BCE2-4176-A16F-D093E33DCB48}"/>
    <dgm:cxn modelId="{CA0F9234-4968-4A12-AD27-868879DE929F}" srcId="{1D550E03-88F5-47B1-B266-3C03715BFC86}" destId="{78BEEFB7-62FD-425F-8E9B-624F6E4727C9}" srcOrd="1" destOrd="0" parTransId="{9CF274DD-E7BC-488E-9340-2C630172343F}" sibTransId="{A5938577-D75F-4218-8377-FC916BA3DBBC}"/>
    <dgm:cxn modelId="{6829D471-BF0B-465D-B5FC-BF50B3CB6872}" srcId="{3B82FC66-31D4-4E54-967B-9FE0C9ABF407}" destId="{CC9C81DA-9837-41EF-BB11-C0B1E52ECC85}" srcOrd="0" destOrd="0" parTransId="{D4186BDD-E1B4-4A1A-8009-4D6D52194A10}" sibTransId="{B16AD425-4A3A-47C4-92C7-7B134A9328E7}"/>
    <dgm:cxn modelId="{84D96EA6-3E2A-49AE-89EF-4064952E18C8}" type="presOf" srcId="{3B82FC66-31D4-4E54-967B-9FE0C9ABF407}" destId="{76C7235E-9B7B-42C5-9844-ADA1931AFB8D}" srcOrd="0" destOrd="0" presId="urn:microsoft.com/office/officeart/2005/8/layout/hList1"/>
    <dgm:cxn modelId="{4F0290CC-FF26-420F-B949-2878D63D5C8E}" srcId="{CC9C81DA-9837-41EF-BB11-C0B1E52ECC85}" destId="{081E1288-46F2-4EB8-AEDC-3B002C6F62FF}" srcOrd="2" destOrd="0" parTransId="{816C872F-99CA-4242-A383-1CC5362A42C2}" sibTransId="{120C480B-C9D0-403F-BC7F-5404CCF47F81}"/>
    <dgm:cxn modelId="{3655EE4D-E4E1-4CE0-B399-520E55C2AD62}" srcId="{3B82FC66-31D4-4E54-967B-9FE0C9ABF407}" destId="{1D550E03-88F5-47B1-B266-3C03715BFC86}" srcOrd="1" destOrd="0" parTransId="{D18FC138-0FA9-497B-ABD2-718363A9BCDF}" sibTransId="{79241B88-A62F-4E3A-AC7D-759296D03591}"/>
    <dgm:cxn modelId="{57F3316A-75E5-438E-B92F-9D72CEB7B9FD}" type="presOf" srcId="{49ADD46F-CEF6-44B0-B547-0D860FD0CFFE}" destId="{6145DA85-47DB-434F-9F5A-BAE4DD4EFA7A}" srcOrd="0" destOrd="2" presId="urn:microsoft.com/office/officeart/2005/8/layout/hList1"/>
    <dgm:cxn modelId="{5DC22320-29AB-4854-9B20-EED1012B2B21}" type="presOf" srcId="{78BEEFB7-62FD-425F-8E9B-624F6E4727C9}" destId="{6145DA85-47DB-434F-9F5A-BAE4DD4EFA7A}" srcOrd="0" destOrd="1" presId="urn:microsoft.com/office/officeart/2005/8/layout/hList1"/>
    <dgm:cxn modelId="{47C1B36A-6688-475E-B64C-C86663A8FF52}" type="presOf" srcId="{081E1288-46F2-4EB8-AEDC-3B002C6F62FF}" destId="{21DC4A55-BE6C-4FD8-B334-7958DB6E4CC3}" srcOrd="0" destOrd="2" presId="urn:microsoft.com/office/officeart/2005/8/layout/hList1"/>
    <dgm:cxn modelId="{A6D551F9-D050-4EE5-8792-0DE8D996DBB2}" type="presOf" srcId="{08BF5D51-F592-4419-ABCE-7C9C10E701E2}" destId="{6145DA85-47DB-434F-9F5A-BAE4DD4EFA7A}" srcOrd="0" destOrd="0" presId="urn:microsoft.com/office/officeart/2005/8/layout/hList1"/>
    <dgm:cxn modelId="{897AECDB-034D-450B-B3A5-6ADA2139CCA7}" srcId="{1D550E03-88F5-47B1-B266-3C03715BFC86}" destId="{08BF5D51-F592-4419-ABCE-7C9C10E701E2}" srcOrd="0" destOrd="0" parTransId="{25003850-822F-4750-B4DB-6117A8843904}" sibTransId="{709AF4FC-5485-454E-919D-224AB98977E3}"/>
    <dgm:cxn modelId="{0A7CAA03-EE38-4E75-9E24-80B4139CE488}" type="presParOf" srcId="{76C7235E-9B7B-42C5-9844-ADA1931AFB8D}" destId="{7F32FF30-D493-4287-A57A-141F439908C3}" srcOrd="0" destOrd="0" presId="urn:microsoft.com/office/officeart/2005/8/layout/hList1"/>
    <dgm:cxn modelId="{F9D47CCD-BBAA-45B5-BC21-78D0F5E62B7A}" type="presParOf" srcId="{7F32FF30-D493-4287-A57A-141F439908C3}" destId="{228705F0-57DE-496C-8791-B056F8C41804}" srcOrd="0" destOrd="0" presId="urn:microsoft.com/office/officeart/2005/8/layout/hList1"/>
    <dgm:cxn modelId="{EB5682FC-667F-44CC-856A-9A1A8711ED34}" type="presParOf" srcId="{7F32FF30-D493-4287-A57A-141F439908C3}" destId="{21DC4A55-BE6C-4FD8-B334-7958DB6E4CC3}" srcOrd="1" destOrd="0" presId="urn:microsoft.com/office/officeart/2005/8/layout/hList1"/>
    <dgm:cxn modelId="{379995D9-8E26-4F95-B954-6425C1F32AD7}" type="presParOf" srcId="{76C7235E-9B7B-42C5-9844-ADA1931AFB8D}" destId="{766AE1B0-B163-4D78-A8D3-0479AE50100A}" srcOrd="1" destOrd="0" presId="urn:microsoft.com/office/officeart/2005/8/layout/hList1"/>
    <dgm:cxn modelId="{C0C091E9-9F3B-40D6-90C0-D4A0340859F4}" type="presParOf" srcId="{76C7235E-9B7B-42C5-9844-ADA1931AFB8D}" destId="{1446D3A6-28B5-4F72-9565-73BF5054FCF7}" srcOrd="2" destOrd="0" presId="urn:microsoft.com/office/officeart/2005/8/layout/hList1"/>
    <dgm:cxn modelId="{A9B74AC5-1E11-487D-9CF6-E8F3EAFD6E65}" type="presParOf" srcId="{1446D3A6-28B5-4F72-9565-73BF5054FCF7}" destId="{6845DED0-60CD-4DA4-85E0-ED35A83297C0}" srcOrd="0" destOrd="0" presId="urn:microsoft.com/office/officeart/2005/8/layout/hList1"/>
    <dgm:cxn modelId="{99E4DA88-FEAA-45B0-9F3C-A20AC54F607F}" type="presParOf" srcId="{1446D3A6-28B5-4F72-9565-73BF5054FCF7}" destId="{6145DA85-47DB-434F-9F5A-BAE4DD4EFA7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82FC66-31D4-4E54-967B-9FE0C9ABF407}" type="doc">
      <dgm:prSet loTypeId="urn:microsoft.com/office/officeart/2005/8/layout/hList1" loCatId="list" qsTypeId="urn:microsoft.com/office/officeart/2005/8/quickstyle/3d2" qsCatId="3D" csTypeId="urn:microsoft.com/office/officeart/2005/8/colors/colorful1" csCatId="colorful" phldr="1"/>
      <dgm:spPr/>
      <dgm:t>
        <a:bodyPr/>
        <a:lstStyle/>
        <a:p>
          <a:endParaRPr lang="tr-TR"/>
        </a:p>
      </dgm:t>
    </dgm:pt>
    <dgm:pt modelId="{CC9C81DA-9837-41EF-BB11-C0B1E52ECC85}">
      <dgm:prSet phldrT="[Metin]" custT="1"/>
      <dgm:spPr/>
      <dgm:t>
        <a:bodyPr/>
        <a:lstStyle/>
        <a:p>
          <a:r>
            <a:rPr lang="tr-TR" sz="1800" dirty="0" smtClean="0"/>
            <a:t>Mevzuata Dair Bilmemiz Gereken Önemli Hususlar</a:t>
          </a:r>
          <a:endParaRPr lang="tr-TR" sz="1800" dirty="0"/>
        </a:p>
      </dgm:t>
    </dgm:pt>
    <dgm:pt modelId="{D4186BDD-E1B4-4A1A-8009-4D6D52194A10}" type="parTrans" cxnId="{6829D471-BF0B-465D-B5FC-BF50B3CB6872}">
      <dgm:prSet/>
      <dgm:spPr/>
      <dgm:t>
        <a:bodyPr/>
        <a:lstStyle/>
        <a:p>
          <a:endParaRPr lang="tr-TR"/>
        </a:p>
      </dgm:t>
    </dgm:pt>
    <dgm:pt modelId="{B16AD425-4A3A-47C4-92C7-7B134A9328E7}" type="sibTrans" cxnId="{6829D471-BF0B-465D-B5FC-BF50B3CB6872}">
      <dgm:prSet/>
      <dgm:spPr/>
      <dgm:t>
        <a:bodyPr/>
        <a:lstStyle/>
        <a:p>
          <a:endParaRPr lang="tr-TR"/>
        </a:p>
      </dgm:t>
    </dgm:pt>
    <dgm:pt modelId="{1D550E03-88F5-47B1-B266-3C03715BFC86}">
      <dgm:prSet phldrT="[Metin]" custT="1"/>
      <dgm:spPr/>
      <dgm:t>
        <a:bodyPr/>
        <a:lstStyle/>
        <a:p>
          <a:r>
            <a:rPr lang="tr-TR" sz="1800" dirty="0" smtClean="0"/>
            <a:t>Bizim Yapmamız Gerekenler</a:t>
          </a:r>
          <a:endParaRPr lang="tr-TR" sz="1800" dirty="0"/>
        </a:p>
      </dgm:t>
    </dgm:pt>
    <dgm:pt modelId="{D18FC138-0FA9-497B-ABD2-718363A9BCDF}" type="parTrans" cxnId="{3655EE4D-E4E1-4CE0-B399-520E55C2AD62}">
      <dgm:prSet/>
      <dgm:spPr/>
      <dgm:t>
        <a:bodyPr/>
        <a:lstStyle/>
        <a:p>
          <a:endParaRPr lang="tr-TR"/>
        </a:p>
      </dgm:t>
    </dgm:pt>
    <dgm:pt modelId="{79241B88-A62F-4E3A-AC7D-759296D03591}" type="sibTrans" cxnId="{3655EE4D-E4E1-4CE0-B399-520E55C2AD62}">
      <dgm:prSet/>
      <dgm:spPr/>
      <dgm:t>
        <a:bodyPr/>
        <a:lstStyle/>
        <a:p>
          <a:endParaRPr lang="tr-TR"/>
        </a:p>
      </dgm:t>
    </dgm:pt>
    <dgm:pt modelId="{08BF5D51-F592-4419-ABCE-7C9C10E701E2}">
      <dgm:prSet phldrT="[Metin]"/>
      <dgm:spPr/>
      <dgm:t>
        <a:bodyPr/>
        <a:lstStyle/>
        <a:p>
          <a:r>
            <a:rPr lang="tr-TR" dirty="0" smtClean="0"/>
            <a:t>Sandık kurullarından gelen sandık sonuç tutanaklarının ilçe ve geçici ilçe seçim kurullarında birleştirilmesi ve seçim sonuçlarının belirlenmesi işlemleri</a:t>
          </a:r>
          <a:r>
            <a:rPr lang="tr-TR" b="1" dirty="0" smtClean="0"/>
            <a:t> açık olarak yapılır. Bu nedenle </a:t>
          </a:r>
          <a:r>
            <a:rPr lang="tr-TR" b="1" dirty="0" smtClean="0"/>
            <a:t>il ve ilçe başkanlarının, itiraza </a:t>
          </a:r>
          <a:r>
            <a:rPr lang="tr-TR" b="1" dirty="0" smtClean="0"/>
            <a:t>yetkili kişilerin, gözlemci temsilcilerin, seçim kurulu üyelerinin dışarı çıkartılmasına, sandık sonuçlarının bilgisayara kapalı kapılar arkasında girilmesine izin vermeyiniz.  </a:t>
          </a:r>
          <a:endParaRPr lang="tr-TR" dirty="0"/>
        </a:p>
      </dgm:t>
    </dgm:pt>
    <dgm:pt modelId="{25003850-822F-4750-B4DB-6117A8843904}" type="parTrans" cxnId="{897AECDB-034D-450B-B3A5-6ADA2139CCA7}">
      <dgm:prSet/>
      <dgm:spPr/>
      <dgm:t>
        <a:bodyPr/>
        <a:lstStyle/>
        <a:p>
          <a:endParaRPr lang="tr-TR"/>
        </a:p>
      </dgm:t>
    </dgm:pt>
    <dgm:pt modelId="{709AF4FC-5485-454E-919D-224AB98977E3}" type="sibTrans" cxnId="{897AECDB-034D-450B-B3A5-6ADA2139CCA7}">
      <dgm:prSet/>
      <dgm:spPr/>
      <dgm:t>
        <a:bodyPr/>
        <a:lstStyle/>
        <a:p>
          <a:endParaRPr lang="tr-TR"/>
        </a:p>
      </dgm:t>
    </dgm:pt>
    <dgm:pt modelId="{285DCE55-FB44-48CE-90AC-517020A8DDFF}">
      <dgm:prSet phldrT="[Metin]"/>
      <dgm:spPr/>
      <dgm:t>
        <a:bodyPr/>
        <a:lstStyle/>
        <a:p>
          <a:r>
            <a:rPr lang="tr-TR" smtClean="0"/>
            <a:t>İlçe veya geçici ilçe seçim kurulunca, sandık kurullarından gelen sandık sonuç tutanağında yer alan bilgiler (Örnek: 129/A) SEÇSİS’e yüklenir.  </a:t>
          </a:r>
          <a:r>
            <a:rPr lang="tr-TR" b="1" smtClean="0"/>
            <a:t>Bu işlem tutanaklar geldikçe bekletilmeksizin yapılır.</a:t>
          </a:r>
          <a:endParaRPr lang="tr-TR" dirty="0"/>
        </a:p>
      </dgm:t>
    </dgm:pt>
    <dgm:pt modelId="{65C7ED96-1AC7-405A-8C67-2840B81F482A}" type="sibTrans" cxnId="{3A11B957-CFF5-4A4A-B932-0E4BEDCFECB6}">
      <dgm:prSet/>
      <dgm:spPr/>
      <dgm:t>
        <a:bodyPr/>
        <a:lstStyle/>
        <a:p>
          <a:endParaRPr lang="tr-TR"/>
        </a:p>
      </dgm:t>
    </dgm:pt>
    <dgm:pt modelId="{DA211A6C-E0A0-48E2-8E25-84685EB48FC3}" type="parTrans" cxnId="{3A11B957-CFF5-4A4A-B932-0E4BEDCFECB6}">
      <dgm:prSet/>
      <dgm:spPr/>
      <dgm:t>
        <a:bodyPr/>
        <a:lstStyle/>
        <a:p>
          <a:endParaRPr lang="tr-TR"/>
        </a:p>
      </dgm:t>
    </dgm:pt>
    <dgm:pt modelId="{D76B8AFF-02DB-406B-B895-70E83EEB93E6}">
      <dgm:prSet/>
      <dgm:spPr/>
      <dgm:t>
        <a:bodyPr/>
        <a:lstStyle/>
        <a:p>
          <a:r>
            <a:rPr lang="tr-TR" smtClean="0"/>
            <a:t>En son sandık sonuç tutanağı geldikten sonra, ilçe dâhilindeki bütün sandık sonuç tutanaklarının birleştirilmesi tamamlanarak, bunun sonucu bir tutanakla tespit edilir (Örnek:131). </a:t>
          </a:r>
          <a:endParaRPr lang="tr-TR"/>
        </a:p>
      </dgm:t>
    </dgm:pt>
    <dgm:pt modelId="{A82742F4-45EC-42FC-8B6E-C1C0B0E9A44A}" type="parTrans" cxnId="{67861CBC-653D-494F-8092-6DFF0889D62F}">
      <dgm:prSet/>
      <dgm:spPr/>
      <dgm:t>
        <a:bodyPr/>
        <a:lstStyle/>
        <a:p>
          <a:endParaRPr lang="tr-TR"/>
        </a:p>
      </dgm:t>
    </dgm:pt>
    <dgm:pt modelId="{F72160D4-FAE3-4680-9FCE-D2930A3514DD}" type="sibTrans" cxnId="{67861CBC-653D-494F-8092-6DFF0889D62F}">
      <dgm:prSet/>
      <dgm:spPr/>
      <dgm:t>
        <a:bodyPr/>
        <a:lstStyle/>
        <a:p>
          <a:endParaRPr lang="tr-TR"/>
        </a:p>
      </dgm:t>
    </dgm:pt>
    <dgm:pt modelId="{229C080C-B0D8-4535-BBAE-9B44D5B1DEF7}">
      <dgm:prSet/>
      <dgm:spPr/>
      <dgm:t>
        <a:bodyPr/>
        <a:lstStyle/>
        <a:p>
          <a:r>
            <a:rPr lang="tr-TR" smtClean="0"/>
            <a:t>İlçe seçim kurullarında yeterli imkân olması halinde denetim işlemi hazır bulunanların izleyebileceği şekilde görüntülü olarak cihazlarla yayınlanabilir.</a:t>
          </a:r>
          <a:endParaRPr lang="tr-TR"/>
        </a:p>
      </dgm:t>
    </dgm:pt>
    <dgm:pt modelId="{8D478A7E-2B88-4E8A-A884-C2D6E232B442}" type="parTrans" cxnId="{9CBAE895-5787-4EC3-8A73-188523933A22}">
      <dgm:prSet/>
      <dgm:spPr/>
      <dgm:t>
        <a:bodyPr/>
        <a:lstStyle/>
        <a:p>
          <a:endParaRPr lang="tr-TR"/>
        </a:p>
      </dgm:t>
    </dgm:pt>
    <dgm:pt modelId="{2E6A2935-0E38-48FA-A54C-361DA2C3A0A6}" type="sibTrans" cxnId="{9CBAE895-5787-4EC3-8A73-188523933A22}">
      <dgm:prSet/>
      <dgm:spPr/>
      <dgm:t>
        <a:bodyPr/>
        <a:lstStyle/>
        <a:p>
          <a:endParaRPr lang="tr-TR"/>
        </a:p>
      </dgm:t>
    </dgm:pt>
    <dgm:pt modelId="{99320AF0-5AF1-4E08-925C-BE79EEF7A589}">
      <dgm:prSet/>
      <dgm:spPr/>
      <dgm:t>
        <a:bodyPr/>
        <a:lstStyle/>
        <a:p>
          <a:r>
            <a:rPr lang="tr-TR" smtClean="0"/>
            <a:t>Verilerin doğru bir şekilde sisteme girilip girilmediğine dair denetim yapılır.  Denetim işlemi sonucunda, düzenlenen tutanak başkan ve üyelerce imzalanır. Denetim işlemi tamamlandıktan sonra, ilçe birleştirme tutanağı, kurul başkanı ve üyelerince imzalanır ve sonuçlar hazır bulunanlara sözlü olarak ilân edilir.</a:t>
          </a:r>
          <a:endParaRPr lang="tr-TR"/>
        </a:p>
      </dgm:t>
    </dgm:pt>
    <dgm:pt modelId="{70F9846F-7722-41BE-B56B-08B617EA3A68}" type="parTrans" cxnId="{BB01A73C-482A-4AC7-AEB6-694D697C3F3A}">
      <dgm:prSet/>
      <dgm:spPr/>
      <dgm:t>
        <a:bodyPr/>
        <a:lstStyle/>
        <a:p>
          <a:endParaRPr lang="tr-TR"/>
        </a:p>
      </dgm:t>
    </dgm:pt>
    <dgm:pt modelId="{860C3BA0-A560-491D-9227-0A7B973785B4}" type="sibTrans" cxnId="{BB01A73C-482A-4AC7-AEB6-694D697C3F3A}">
      <dgm:prSet/>
      <dgm:spPr/>
      <dgm:t>
        <a:bodyPr/>
        <a:lstStyle/>
        <a:p>
          <a:endParaRPr lang="tr-TR"/>
        </a:p>
      </dgm:t>
    </dgm:pt>
    <dgm:pt modelId="{80C6F9AB-F41B-4B8E-8DE4-E74CEA5A2A33}">
      <dgm:prSet/>
      <dgm:spPr/>
      <dgm:t>
        <a:bodyPr/>
        <a:lstStyle/>
        <a:p>
          <a:r>
            <a:rPr lang="tr-TR" smtClean="0"/>
            <a:t>İlçe birleştirme tutanak özeti (Örnek: 131/A) ile denetim tutanağının (Örnek: 90/A) imzalı ve mühürlü birer sureti ilçe seçim kurulu başkanınca, kurulun siyasi partili üyelerine imza karşılığı verilir. (298/108). </a:t>
          </a:r>
          <a:endParaRPr lang="tr-TR"/>
        </a:p>
      </dgm:t>
    </dgm:pt>
    <dgm:pt modelId="{2497E1EB-A1B0-46C5-B19D-EEDB9411BE0E}" type="parTrans" cxnId="{7A7DCE54-E14A-4F43-B391-A2730A1AEC6B}">
      <dgm:prSet/>
      <dgm:spPr/>
      <dgm:t>
        <a:bodyPr/>
        <a:lstStyle/>
        <a:p>
          <a:endParaRPr lang="tr-TR"/>
        </a:p>
      </dgm:t>
    </dgm:pt>
    <dgm:pt modelId="{0762C3A7-9283-43C4-8E95-E2D8FB751DC5}" type="sibTrans" cxnId="{7A7DCE54-E14A-4F43-B391-A2730A1AEC6B}">
      <dgm:prSet/>
      <dgm:spPr/>
      <dgm:t>
        <a:bodyPr/>
        <a:lstStyle/>
        <a:p>
          <a:endParaRPr lang="tr-TR"/>
        </a:p>
      </dgm:t>
    </dgm:pt>
    <dgm:pt modelId="{54865024-FC95-4CBC-8C95-A1564BBDBF76}">
      <dgm:prSet/>
      <dgm:spPr/>
      <dgm:t>
        <a:bodyPr/>
        <a:lstStyle/>
        <a:p>
          <a:r>
            <a:rPr lang="tr-TR" smtClean="0"/>
            <a:t>İlçe birleştirme tutanağının ve özetinin onaylı birer sureti ilçe seçim kurulu başkanı ile en az iki üye tarafından en kısa sürede il seçim kuruluna teslim edilir (Örnek: 131, 131/A ve varsa 131/1 Kurullar Toplamı). </a:t>
          </a:r>
          <a:endParaRPr lang="tr-TR"/>
        </a:p>
      </dgm:t>
    </dgm:pt>
    <dgm:pt modelId="{776F5947-61FE-486A-AF2B-A3C18DABCA61}" type="parTrans" cxnId="{09A644D2-20B9-4B55-837A-D9FB454F339D}">
      <dgm:prSet/>
      <dgm:spPr/>
      <dgm:t>
        <a:bodyPr/>
        <a:lstStyle/>
        <a:p>
          <a:endParaRPr lang="tr-TR"/>
        </a:p>
      </dgm:t>
    </dgm:pt>
    <dgm:pt modelId="{01FF3CA2-3A0D-4B54-8F42-C834D456A263}" type="sibTrans" cxnId="{09A644D2-20B9-4B55-837A-D9FB454F339D}">
      <dgm:prSet/>
      <dgm:spPr/>
      <dgm:t>
        <a:bodyPr/>
        <a:lstStyle/>
        <a:p>
          <a:endParaRPr lang="tr-TR"/>
        </a:p>
      </dgm:t>
    </dgm:pt>
    <dgm:pt modelId="{2C84DA1C-5FFF-499D-9E97-2D190EE657D4}">
      <dgm:prSet/>
      <dgm:spPr/>
      <dgm:t>
        <a:bodyPr/>
        <a:lstStyle/>
        <a:p>
          <a:r>
            <a:rPr lang="tr-TR" smtClean="0"/>
            <a:t>İl seçim kurulları, ilçe seçim kurullarından gelen birleştirme tutanaklarını toplar ve tamamlandığında Örnek: 132 sayılı İl Birleştirme Tutanağını SEÇSİS’ten alır. Bu tutanakta yer alan bilgiler ile ilçe seçim kurullarından gelen Örnek: 131 ve varsa Örnek: 131/1 Kurullar Toplamı tutanaklarındaki bilgilerle denetler ve tutanağı imza altına alır. Doğruluğu belirlendikten sonra il seçim kurulları Örnek: 132 ve 132/A sayılı tutanakları imzalayarak hazır bulunanlara ilân eder.</a:t>
          </a:r>
          <a:endParaRPr lang="tr-TR"/>
        </a:p>
      </dgm:t>
    </dgm:pt>
    <dgm:pt modelId="{0792090A-4DDE-47CA-9860-C1638C64A4E4}" type="parTrans" cxnId="{93E40E15-4CAD-482F-AAF0-41368F377E70}">
      <dgm:prSet/>
      <dgm:spPr/>
      <dgm:t>
        <a:bodyPr/>
        <a:lstStyle/>
        <a:p>
          <a:endParaRPr lang="tr-TR"/>
        </a:p>
      </dgm:t>
    </dgm:pt>
    <dgm:pt modelId="{B15C0457-79D7-4D93-AF4A-3F29C7BEEE28}" type="sibTrans" cxnId="{93E40E15-4CAD-482F-AAF0-41368F377E70}">
      <dgm:prSet/>
      <dgm:spPr/>
      <dgm:t>
        <a:bodyPr/>
        <a:lstStyle/>
        <a:p>
          <a:endParaRPr lang="tr-TR"/>
        </a:p>
      </dgm:t>
    </dgm:pt>
    <dgm:pt modelId="{12D6952F-056E-4CC5-ACA5-F497366E784E}">
      <dgm:prSet/>
      <dgm:spPr/>
      <dgm:t>
        <a:bodyPr/>
        <a:lstStyle/>
        <a:p>
          <a:r>
            <a:rPr lang="tr-TR" smtClean="0"/>
            <a:t>Birleştirme tutanağının bir örneğini siyasi partili temsilci gözlemcilere imza karşılığı verir. </a:t>
          </a:r>
          <a:endParaRPr lang="tr-TR"/>
        </a:p>
      </dgm:t>
    </dgm:pt>
    <dgm:pt modelId="{73B7A1AF-EE24-46A0-BC41-942FEF89EB39}" type="parTrans" cxnId="{A712C8CC-018E-48A1-8333-1BCEC1315347}">
      <dgm:prSet/>
      <dgm:spPr/>
      <dgm:t>
        <a:bodyPr/>
        <a:lstStyle/>
        <a:p>
          <a:endParaRPr lang="tr-TR"/>
        </a:p>
      </dgm:t>
    </dgm:pt>
    <dgm:pt modelId="{65209A4F-9EF1-4641-8DE9-9D56C6672EAA}" type="sibTrans" cxnId="{A712C8CC-018E-48A1-8333-1BCEC1315347}">
      <dgm:prSet/>
      <dgm:spPr/>
      <dgm:t>
        <a:bodyPr/>
        <a:lstStyle/>
        <a:p>
          <a:endParaRPr lang="tr-TR"/>
        </a:p>
      </dgm:t>
    </dgm:pt>
    <dgm:pt modelId="{2C82CDB9-356E-4188-BE37-C7E15317B534}">
      <dgm:prSet/>
      <dgm:spPr/>
      <dgm:t>
        <a:bodyPr/>
        <a:lstStyle/>
        <a:p>
          <a:r>
            <a:rPr lang="tr-TR" dirty="0" smtClean="0"/>
            <a:t>Bu kişilerin birleştirme iş ve işlemlerini izleyebileceklerini </a:t>
          </a:r>
          <a:r>
            <a:rPr lang="tr-TR" dirty="0" smtClean="0"/>
            <a:t>biliniz.  </a:t>
          </a:r>
          <a:endParaRPr lang="tr-TR" dirty="0"/>
        </a:p>
      </dgm:t>
    </dgm:pt>
    <dgm:pt modelId="{819C6BBA-D45C-4499-851E-AD89EF39A8AA}" type="parTrans" cxnId="{5496A2CC-531B-431C-9C09-B1AE8DAF985D}">
      <dgm:prSet/>
      <dgm:spPr/>
      <dgm:t>
        <a:bodyPr/>
        <a:lstStyle/>
        <a:p>
          <a:endParaRPr lang="tr-TR"/>
        </a:p>
      </dgm:t>
    </dgm:pt>
    <dgm:pt modelId="{CC7C59DB-7555-49D2-924E-B71920C5B29A}" type="sibTrans" cxnId="{5496A2CC-531B-431C-9C09-B1AE8DAF985D}">
      <dgm:prSet/>
      <dgm:spPr/>
      <dgm:t>
        <a:bodyPr/>
        <a:lstStyle/>
        <a:p>
          <a:endParaRPr lang="tr-TR"/>
        </a:p>
      </dgm:t>
    </dgm:pt>
    <dgm:pt modelId="{137C850D-846D-49B4-B575-DEDCFA588226}">
      <dgm:prSet/>
      <dgm:spPr/>
      <dgm:t>
        <a:bodyPr/>
        <a:lstStyle/>
        <a:p>
          <a:r>
            <a:rPr lang="tr-TR" dirty="0" smtClean="0"/>
            <a:t>Sandık sonuçlarının girildiği </a:t>
          </a:r>
          <a:r>
            <a:rPr lang="tr-TR" dirty="0" smtClean="0"/>
            <a:t>bilgisayarlarda, her bilgisayar başında </a:t>
          </a:r>
          <a:r>
            <a:rPr lang="tr-TR" dirty="0" smtClean="0"/>
            <a:t>verilerin doğru girilip girilmediğini takip etmek için partimiz adına birer gözlemci görevlendiriniz. Siz de sürekli olarak veri girişlerinin doğruluğunu takip ediniz. Olası bir hata durumunda anında müdahale ediniz.</a:t>
          </a:r>
          <a:endParaRPr lang="tr-TR" dirty="0"/>
        </a:p>
      </dgm:t>
    </dgm:pt>
    <dgm:pt modelId="{827E6683-68EC-43FC-B206-468F0E262AF2}" type="parTrans" cxnId="{62C8BFCC-2756-4E82-8CE3-043847EF1A36}">
      <dgm:prSet/>
      <dgm:spPr/>
      <dgm:t>
        <a:bodyPr/>
        <a:lstStyle/>
        <a:p>
          <a:endParaRPr lang="tr-TR"/>
        </a:p>
      </dgm:t>
    </dgm:pt>
    <dgm:pt modelId="{DD12DE76-4969-4521-B008-3EB0888FF67D}" type="sibTrans" cxnId="{62C8BFCC-2756-4E82-8CE3-043847EF1A36}">
      <dgm:prSet/>
      <dgm:spPr/>
      <dgm:t>
        <a:bodyPr/>
        <a:lstStyle/>
        <a:p>
          <a:endParaRPr lang="tr-TR"/>
        </a:p>
      </dgm:t>
    </dgm:pt>
    <dgm:pt modelId="{5A722793-AC0A-4707-9803-095BCE38F757}">
      <dgm:prSet/>
      <dgm:spPr/>
      <dgm:t>
        <a:bodyPr/>
        <a:lstStyle/>
        <a:p>
          <a:r>
            <a:rPr lang="tr-TR" dirty="0" smtClean="0"/>
            <a:t>Seçim sonuçlarına ilişkin belli aralıklar ile </a:t>
          </a:r>
          <a:r>
            <a:rPr lang="tr-TR" dirty="0" smtClean="0"/>
            <a:t>parti seçim </a:t>
          </a:r>
          <a:r>
            <a:rPr lang="tr-TR" dirty="0" smtClean="0"/>
            <a:t>komisyonumuzu bilgilendiriniz.</a:t>
          </a:r>
          <a:endParaRPr lang="tr-TR" dirty="0"/>
        </a:p>
      </dgm:t>
    </dgm:pt>
    <dgm:pt modelId="{45F5ED67-24DA-4297-9932-19F9F425EB74}" type="parTrans" cxnId="{63D39FA3-E5FE-477E-8B85-C005B19E8749}">
      <dgm:prSet/>
      <dgm:spPr/>
      <dgm:t>
        <a:bodyPr/>
        <a:lstStyle/>
        <a:p>
          <a:endParaRPr lang="tr-TR"/>
        </a:p>
      </dgm:t>
    </dgm:pt>
    <dgm:pt modelId="{2468E71E-B83F-46AE-82DA-A205ADC24444}" type="sibTrans" cxnId="{63D39FA3-E5FE-477E-8B85-C005B19E8749}">
      <dgm:prSet/>
      <dgm:spPr/>
      <dgm:t>
        <a:bodyPr/>
        <a:lstStyle/>
        <a:p>
          <a:endParaRPr lang="tr-TR"/>
        </a:p>
      </dgm:t>
    </dgm:pt>
    <dgm:pt modelId="{91CB1167-27D6-4530-BECD-1547B909AC0A}">
      <dgm:prSet/>
      <dgm:spPr/>
      <dgm:t>
        <a:bodyPr/>
        <a:lstStyle/>
        <a:p>
          <a:r>
            <a:rPr lang="tr-TR" dirty="0" smtClean="0"/>
            <a:t>Mevzuata aykırı iş ve işlemlere anında itiraz ediniz. İtirazının dikkate alınmaması durumunda </a:t>
          </a:r>
          <a:r>
            <a:rPr lang="tr-TR" dirty="0" smtClean="0"/>
            <a:t>şerh </a:t>
          </a:r>
          <a:r>
            <a:rPr lang="tr-TR" dirty="0" smtClean="0"/>
            <a:t>düşünüz ve ilçe komisyonumuzu konu hakkında bilgilendiriniz. Bir üst seçim kurluna gerekli itirazların süresinde yapılmasını sağlayınız. </a:t>
          </a:r>
          <a:endParaRPr lang="tr-TR" dirty="0"/>
        </a:p>
      </dgm:t>
    </dgm:pt>
    <dgm:pt modelId="{27A21D70-E1EE-453E-B655-FB059628C0BC}" type="parTrans" cxnId="{DFE48370-662D-4403-AB9A-1022A94CCABA}">
      <dgm:prSet/>
      <dgm:spPr/>
      <dgm:t>
        <a:bodyPr/>
        <a:lstStyle/>
        <a:p>
          <a:endParaRPr lang="tr-TR"/>
        </a:p>
      </dgm:t>
    </dgm:pt>
    <dgm:pt modelId="{87EA22EC-866A-4310-8709-42818AA2FD55}" type="sibTrans" cxnId="{DFE48370-662D-4403-AB9A-1022A94CCABA}">
      <dgm:prSet/>
      <dgm:spPr/>
      <dgm:t>
        <a:bodyPr/>
        <a:lstStyle/>
        <a:p>
          <a:endParaRPr lang="tr-TR"/>
        </a:p>
      </dgm:t>
    </dgm:pt>
    <dgm:pt modelId="{99ECE36B-DABD-4786-9C39-FABA7E2B52C9}">
      <dgm:prSet/>
      <dgm:spPr/>
      <dgm:t>
        <a:bodyPr/>
        <a:lstStyle/>
        <a:p>
          <a:r>
            <a:rPr lang="tr-TR" dirty="0" smtClean="0"/>
            <a:t>Bu kişilerin birleştirme </a:t>
          </a:r>
          <a:r>
            <a:rPr lang="tr-TR" dirty="0" smtClean="0"/>
            <a:t>iş ve işlemlerini yakından takip </a:t>
          </a:r>
          <a:r>
            <a:rPr lang="tr-TR" dirty="0" smtClean="0"/>
            <a:t>edilebileceği </a:t>
          </a:r>
          <a:r>
            <a:rPr lang="tr-TR" dirty="0" smtClean="0"/>
            <a:t>bir yer mutlaka hazırlanmasını sağlayınız. Projeksiyonla birleştirme iş ve işlemleri geniş bir salonda </a:t>
          </a:r>
          <a:r>
            <a:rPr lang="tr-TR" dirty="0" smtClean="0"/>
            <a:t>yukarıda belirtilen tüm </a:t>
          </a:r>
          <a:r>
            <a:rPr lang="tr-TR" dirty="0" smtClean="0"/>
            <a:t>siyasi partili </a:t>
          </a:r>
          <a:r>
            <a:rPr lang="tr-TR" dirty="0" smtClean="0"/>
            <a:t>görevlilerinin görebileceği </a:t>
          </a:r>
          <a:r>
            <a:rPr lang="tr-TR" dirty="0" smtClean="0"/>
            <a:t>bir yere yansıtılmasını sağlayınız. </a:t>
          </a:r>
          <a:endParaRPr lang="tr-TR" dirty="0"/>
        </a:p>
      </dgm:t>
    </dgm:pt>
    <dgm:pt modelId="{EF339240-76A4-46CF-911A-39AB91F2EA4E}" type="parTrans" cxnId="{17FA86B9-8BA0-4441-9111-64549BC0A2C5}">
      <dgm:prSet/>
      <dgm:spPr/>
    </dgm:pt>
    <dgm:pt modelId="{C98479E7-5EE5-40DE-BD6D-F4743B6EC715}" type="sibTrans" cxnId="{17FA86B9-8BA0-4441-9111-64549BC0A2C5}">
      <dgm:prSet/>
      <dgm:spPr/>
    </dgm:pt>
    <dgm:pt modelId="{76C7235E-9B7B-42C5-9844-ADA1931AFB8D}" type="pres">
      <dgm:prSet presAssocID="{3B82FC66-31D4-4E54-967B-9FE0C9ABF407}" presName="Name0" presStyleCnt="0">
        <dgm:presLayoutVars>
          <dgm:dir/>
          <dgm:animLvl val="lvl"/>
          <dgm:resizeHandles val="exact"/>
        </dgm:presLayoutVars>
      </dgm:prSet>
      <dgm:spPr/>
      <dgm:t>
        <a:bodyPr/>
        <a:lstStyle/>
        <a:p>
          <a:endParaRPr lang="tr-TR"/>
        </a:p>
      </dgm:t>
    </dgm:pt>
    <dgm:pt modelId="{7F32FF30-D493-4287-A57A-141F439908C3}" type="pres">
      <dgm:prSet presAssocID="{CC9C81DA-9837-41EF-BB11-C0B1E52ECC85}" presName="composite" presStyleCnt="0"/>
      <dgm:spPr/>
    </dgm:pt>
    <dgm:pt modelId="{228705F0-57DE-496C-8791-B056F8C41804}" type="pres">
      <dgm:prSet presAssocID="{CC9C81DA-9837-41EF-BB11-C0B1E52ECC85}" presName="parTx" presStyleLbl="alignNode1" presStyleIdx="0" presStyleCnt="2">
        <dgm:presLayoutVars>
          <dgm:chMax val="0"/>
          <dgm:chPref val="0"/>
          <dgm:bulletEnabled val="1"/>
        </dgm:presLayoutVars>
      </dgm:prSet>
      <dgm:spPr/>
      <dgm:t>
        <a:bodyPr/>
        <a:lstStyle/>
        <a:p>
          <a:endParaRPr lang="tr-TR"/>
        </a:p>
      </dgm:t>
    </dgm:pt>
    <dgm:pt modelId="{21DC4A55-BE6C-4FD8-B334-7958DB6E4CC3}" type="pres">
      <dgm:prSet presAssocID="{CC9C81DA-9837-41EF-BB11-C0B1E52ECC85}" presName="desTx" presStyleLbl="alignAccFollowNode1" presStyleIdx="0" presStyleCnt="2">
        <dgm:presLayoutVars>
          <dgm:bulletEnabled val="1"/>
        </dgm:presLayoutVars>
      </dgm:prSet>
      <dgm:spPr/>
      <dgm:t>
        <a:bodyPr/>
        <a:lstStyle/>
        <a:p>
          <a:endParaRPr lang="tr-TR"/>
        </a:p>
      </dgm:t>
    </dgm:pt>
    <dgm:pt modelId="{766AE1B0-B163-4D78-A8D3-0479AE50100A}" type="pres">
      <dgm:prSet presAssocID="{B16AD425-4A3A-47C4-92C7-7B134A9328E7}" presName="space" presStyleCnt="0"/>
      <dgm:spPr/>
    </dgm:pt>
    <dgm:pt modelId="{1446D3A6-28B5-4F72-9565-73BF5054FCF7}" type="pres">
      <dgm:prSet presAssocID="{1D550E03-88F5-47B1-B266-3C03715BFC86}" presName="composite" presStyleCnt="0"/>
      <dgm:spPr/>
    </dgm:pt>
    <dgm:pt modelId="{6845DED0-60CD-4DA4-85E0-ED35A83297C0}" type="pres">
      <dgm:prSet presAssocID="{1D550E03-88F5-47B1-B266-3C03715BFC86}" presName="parTx" presStyleLbl="alignNode1" presStyleIdx="1" presStyleCnt="2">
        <dgm:presLayoutVars>
          <dgm:chMax val="0"/>
          <dgm:chPref val="0"/>
          <dgm:bulletEnabled val="1"/>
        </dgm:presLayoutVars>
      </dgm:prSet>
      <dgm:spPr/>
      <dgm:t>
        <a:bodyPr/>
        <a:lstStyle/>
        <a:p>
          <a:endParaRPr lang="tr-TR"/>
        </a:p>
      </dgm:t>
    </dgm:pt>
    <dgm:pt modelId="{6145DA85-47DB-434F-9F5A-BAE4DD4EFA7A}" type="pres">
      <dgm:prSet presAssocID="{1D550E03-88F5-47B1-B266-3C03715BFC86}" presName="desTx" presStyleLbl="alignAccFollowNode1" presStyleIdx="1" presStyleCnt="2">
        <dgm:presLayoutVars>
          <dgm:bulletEnabled val="1"/>
        </dgm:presLayoutVars>
      </dgm:prSet>
      <dgm:spPr/>
      <dgm:t>
        <a:bodyPr/>
        <a:lstStyle/>
        <a:p>
          <a:endParaRPr lang="tr-TR"/>
        </a:p>
      </dgm:t>
    </dgm:pt>
  </dgm:ptLst>
  <dgm:cxnLst>
    <dgm:cxn modelId="{B27DFDB7-6C72-40CD-8AC8-935D851A5FE4}" type="presOf" srcId="{91CB1167-27D6-4530-BECD-1547B909AC0A}" destId="{6145DA85-47DB-434F-9F5A-BAE4DD4EFA7A}" srcOrd="0" destOrd="5" presId="urn:microsoft.com/office/officeart/2005/8/layout/hList1"/>
    <dgm:cxn modelId="{02E2A4D7-8BEF-4721-BC47-57A56EBA1959}" type="presOf" srcId="{229C080C-B0D8-4535-BBAE-9B44D5B1DEF7}" destId="{21DC4A55-BE6C-4FD8-B334-7958DB6E4CC3}" srcOrd="0" destOrd="2" presId="urn:microsoft.com/office/officeart/2005/8/layout/hList1"/>
    <dgm:cxn modelId="{A712C8CC-018E-48A1-8333-1BCEC1315347}" srcId="{CC9C81DA-9837-41EF-BB11-C0B1E52ECC85}" destId="{12D6952F-056E-4CC5-ACA5-F497366E784E}" srcOrd="7" destOrd="0" parTransId="{73B7A1AF-EE24-46A0-BC41-942FEF89EB39}" sibTransId="{65209A4F-9EF1-4641-8DE9-9D56C6672EAA}"/>
    <dgm:cxn modelId="{17FA86B9-8BA0-4441-9111-64549BC0A2C5}" srcId="{1D550E03-88F5-47B1-B266-3C03715BFC86}" destId="{99ECE36B-DABD-4786-9C39-FABA7E2B52C9}" srcOrd="2" destOrd="0" parTransId="{EF339240-76A4-46CF-911A-39AB91F2EA4E}" sibTransId="{C98479E7-5EE5-40DE-BD6D-F4743B6EC715}"/>
    <dgm:cxn modelId="{3A11B957-CFF5-4A4A-B932-0E4BEDCFECB6}" srcId="{CC9C81DA-9837-41EF-BB11-C0B1E52ECC85}" destId="{285DCE55-FB44-48CE-90AC-517020A8DDFF}" srcOrd="0" destOrd="0" parTransId="{DA211A6C-E0A0-48E2-8E25-84685EB48FC3}" sibTransId="{65C7ED96-1AC7-405A-8C67-2840B81F482A}"/>
    <dgm:cxn modelId="{62C8BFCC-2756-4E82-8CE3-043847EF1A36}" srcId="{1D550E03-88F5-47B1-B266-3C03715BFC86}" destId="{137C850D-846D-49B4-B575-DEDCFA588226}" srcOrd="3" destOrd="0" parTransId="{827E6683-68EC-43FC-B206-468F0E262AF2}" sibTransId="{DD12DE76-4969-4521-B008-3EB0888FF67D}"/>
    <dgm:cxn modelId="{DFE48370-662D-4403-AB9A-1022A94CCABA}" srcId="{1D550E03-88F5-47B1-B266-3C03715BFC86}" destId="{91CB1167-27D6-4530-BECD-1547B909AC0A}" srcOrd="5" destOrd="0" parTransId="{27A21D70-E1EE-453E-B655-FB059628C0BC}" sibTransId="{87EA22EC-866A-4310-8709-42818AA2FD55}"/>
    <dgm:cxn modelId="{6829D471-BF0B-465D-B5FC-BF50B3CB6872}" srcId="{3B82FC66-31D4-4E54-967B-9FE0C9ABF407}" destId="{CC9C81DA-9837-41EF-BB11-C0B1E52ECC85}" srcOrd="0" destOrd="0" parTransId="{D4186BDD-E1B4-4A1A-8009-4D6D52194A10}" sibTransId="{B16AD425-4A3A-47C4-92C7-7B134A9328E7}"/>
    <dgm:cxn modelId="{2CDB06E6-9B7D-4F5B-9950-5F0738A852CE}" type="presOf" srcId="{1D550E03-88F5-47B1-B266-3C03715BFC86}" destId="{6845DED0-60CD-4DA4-85E0-ED35A83297C0}" srcOrd="0" destOrd="0" presId="urn:microsoft.com/office/officeart/2005/8/layout/hList1"/>
    <dgm:cxn modelId="{5011DBF7-4990-4D39-B41C-0E56CF2659AE}" type="presOf" srcId="{99320AF0-5AF1-4E08-925C-BE79EEF7A589}" destId="{21DC4A55-BE6C-4FD8-B334-7958DB6E4CC3}" srcOrd="0" destOrd="3" presId="urn:microsoft.com/office/officeart/2005/8/layout/hList1"/>
    <dgm:cxn modelId="{D2BDD8A4-A0FC-4AC8-ABCF-A1872C7BA0B3}" type="presOf" srcId="{3B82FC66-31D4-4E54-967B-9FE0C9ABF407}" destId="{76C7235E-9B7B-42C5-9844-ADA1931AFB8D}" srcOrd="0" destOrd="0" presId="urn:microsoft.com/office/officeart/2005/8/layout/hList1"/>
    <dgm:cxn modelId="{2014C873-2D59-4C5E-8D67-3DB9A864C684}" type="presOf" srcId="{08BF5D51-F592-4419-ABCE-7C9C10E701E2}" destId="{6145DA85-47DB-434F-9F5A-BAE4DD4EFA7A}" srcOrd="0" destOrd="0" presId="urn:microsoft.com/office/officeart/2005/8/layout/hList1"/>
    <dgm:cxn modelId="{7A7DCE54-E14A-4F43-B391-A2730A1AEC6B}" srcId="{CC9C81DA-9837-41EF-BB11-C0B1E52ECC85}" destId="{80C6F9AB-F41B-4B8E-8DE4-E74CEA5A2A33}" srcOrd="4" destOrd="0" parTransId="{2497E1EB-A1B0-46C5-B19D-EEDB9411BE0E}" sibTransId="{0762C3A7-9283-43C4-8E95-E2D8FB751DC5}"/>
    <dgm:cxn modelId="{3E15DBB0-6ADC-460A-B633-AB0BE72219A5}" type="presOf" srcId="{2C84DA1C-5FFF-499D-9E97-2D190EE657D4}" destId="{21DC4A55-BE6C-4FD8-B334-7958DB6E4CC3}" srcOrd="0" destOrd="6" presId="urn:microsoft.com/office/officeart/2005/8/layout/hList1"/>
    <dgm:cxn modelId="{67861CBC-653D-494F-8092-6DFF0889D62F}" srcId="{CC9C81DA-9837-41EF-BB11-C0B1E52ECC85}" destId="{D76B8AFF-02DB-406B-B895-70E83EEB93E6}" srcOrd="1" destOrd="0" parTransId="{A82742F4-45EC-42FC-8B6E-C1C0B0E9A44A}" sibTransId="{F72160D4-FAE3-4680-9FCE-D2930A3514DD}"/>
    <dgm:cxn modelId="{0641A405-B170-4048-9135-758B9801133B}" type="presOf" srcId="{54865024-FC95-4CBC-8C95-A1564BBDBF76}" destId="{21DC4A55-BE6C-4FD8-B334-7958DB6E4CC3}" srcOrd="0" destOrd="5" presId="urn:microsoft.com/office/officeart/2005/8/layout/hList1"/>
    <dgm:cxn modelId="{09A644D2-20B9-4B55-837A-D9FB454F339D}" srcId="{CC9C81DA-9837-41EF-BB11-C0B1E52ECC85}" destId="{54865024-FC95-4CBC-8C95-A1564BBDBF76}" srcOrd="5" destOrd="0" parTransId="{776F5947-61FE-486A-AF2B-A3C18DABCA61}" sibTransId="{01FF3CA2-3A0D-4B54-8F42-C834D456A263}"/>
    <dgm:cxn modelId="{DB6E376E-C4F6-47BA-B27B-3049D5B794A4}" type="presOf" srcId="{99ECE36B-DABD-4786-9C39-FABA7E2B52C9}" destId="{6145DA85-47DB-434F-9F5A-BAE4DD4EFA7A}" srcOrd="0" destOrd="2" presId="urn:microsoft.com/office/officeart/2005/8/layout/hList1"/>
    <dgm:cxn modelId="{5496A2CC-531B-431C-9C09-B1AE8DAF985D}" srcId="{1D550E03-88F5-47B1-B266-3C03715BFC86}" destId="{2C82CDB9-356E-4188-BE37-C7E15317B534}" srcOrd="1" destOrd="0" parTransId="{819C6BBA-D45C-4499-851E-AD89EF39A8AA}" sibTransId="{CC7C59DB-7555-49D2-924E-B71920C5B29A}"/>
    <dgm:cxn modelId="{7DB72541-AC55-42E3-A969-3C2865356DCD}" type="presOf" srcId="{D76B8AFF-02DB-406B-B895-70E83EEB93E6}" destId="{21DC4A55-BE6C-4FD8-B334-7958DB6E4CC3}" srcOrd="0" destOrd="1" presId="urn:microsoft.com/office/officeart/2005/8/layout/hList1"/>
    <dgm:cxn modelId="{3655EE4D-E4E1-4CE0-B399-520E55C2AD62}" srcId="{3B82FC66-31D4-4E54-967B-9FE0C9ABF407}" destId="{1D550E03-88F5-47B1-B266-3C03715BFC86}" srcOrd="1" destOrd="0" parTransId="{D18FC138-0FA9-497B-ABD2-718363A9BCDF}" sibTransId="{79241B88-A62F-4E3A-AC7D-759296D03591}"/>
    <dgm:cxn modelId="{63D39FA3-E5FE-477E-8B85-C005B19E8749}" srcId="{1D550E03-88F5-47B1-B266-3C03715BFC86}" destId="{5A722793-AC0A-4707-9803-095BCE38F757}" srcOrd="4" destOrd="0" parTransId="{45F5ED67-24DA-4297-9932-19F9F425EB74}" sibTransId="{2468E71E-B83F-46AE-82DA-A205ADC24444}"/>
    <dgm:cxn modelId="{45119753-8841-484B-9F05-A37F57C8FDC5}" type="presOf" srcId="{285DCE55-FB44-48CE-90AC-517020A8DDFF}" destId="{21DC4A55-BE6C-4FD8-B334-7958DB6E4CC3}" srcOrd="0" destOrd="0" presId="urn:microsoft.com/office/officeart/2005/8/layout/hList1"/>
    <dgm:cxn modelId="{7E467150-FF39-4C27-9BE4-8F8E979A7830}" type="presOf" srcId="{2C82CDB9-356E-4188-BE37-C7E15317B534}" destId="{6145DA85-47DB-434F-9F5A-BAE4DD4EFA7A}" srcOrd="0" destOrd="1" presId="urn:microsoft.com/office/officeart/2005/8/layout/hList1"/>
    <dgm:cxn modelId="{B5D64572-D146-4154-AF16-2641007EF42D}" type="presOf" srcId="{12D6952F-056E-4CC5-ACA5-F497366E784E}" destId="{21DC4A55-BE6C-4FD8-B334-7958DB6E4CC3}" srcOrd="0" destOrd="7" presId="urn:microsoft.com/office/officeart/2005/8/layout/hList1"/>
    <dgm:cxn modelId="{93E40E15-4CAD-482F-AAF0-41368F377E70}" srcId="{CC9C81DA-9837-41EF-BB11-C0B1E52ECC85}" destId="{2C84DA1C-5FFF-499D-9E97-2D190EE657D4}" srcOrd="6" destOrd="0" parTransId="{0792090A-4DDE-47CA-9860-C1638C64A4E4}" sibTransId="{B15C0457-79D7-4D93-AF4A-3F29C7BEEE28}"/>
    <dgm:cxn modelId="{BAE8768C-1C61-4C9E-B4CB-8F7E42A4EBBF}" type="presOf" srcId="{137C850D-846D-49B4-B575-DEDCFA588226}" destId="{6145DA85-47DB-434F-9F5A-BAE4DD4EFA7A}" srcOrd="0" destOrd="3" presId="urn:microsoft.com/office/officeart/2005/8/layout/hList1"/>
    <dgm:cxn modelId="{1BA163EC-89ED-4BCB-9DAB-1A8F17F1F22F}" type="presOf" srcId="{5A722793-AC0A-4707-9803-095BCE38F757}" destId="{6145DA85-47DB-434F-9F5A-BAE4DD4EFA7A}" srcOrd="0" destOrd="4" presId="urn:microsoft.com/office/officeart/2005/8/layout/hList1"/>
    <dgm:cxn modelId="{F57C2E83-4724-48A5-B8F5-D6FD29DCDD39}" type="presOf" srcId="{80C6F9AB-F41B-4B8E-8DE4-E74CEA5A2A33}" destId="{21DC4A55-BE6C-4FD8-B334-7958DB6E4CC3}" srcOrd="0" destOrd="4" presId="urn:microsoft.com/office/officeart/2005/8/layout/hList1"/>
    <dgm:cxn modelId="{FC6184A7-7950-401C-8D9F-4BEED9BB1C4A}" type="presOf" srcId="{CC9C81DA-9837-41EF-BB11-C0B1E52ECC85}" destId="{228705F0-57DE-496C-8791-B056F8C41804}" srcOrd="0" destOrd="0" presId="urn:microsoft.com/office/officeart/2005/8/layout/hList1"/>
    <dgm:cxn modelId="{BB01A73C-482A-4AC7-AEB6-694D697C3F3A}" srcId="{CC9C81DA-9837-41EF-BB11-C0B1E52ECC85}" destId="{99320AF0-5AF1-4E08-925C-BE79EEF7A589}" srcOrd="3" destOrd="0" parTransId="{70F9846F-7722-41BE-B56B-08B617EA3A68}" sibTransId="{860C3BA0-A560-491D-9227-0A7B973785B4}"/>
    <dgm:cxn modelId="{9CBAE895-5787-4EC3-8A73-188523933A22}" srcId="{CC9C81DA-9837-41EF-BB11-C0B1E52ECC85}" destId="{229C080C-B0D8-4535-BBAE-9B44D5B1DEF7}" srcOrd="2" destOrd="0" parTransId="{8D478A7E-2B88-4E8A-A884-C2D6E232B442}" sibTransId="{2E6A2935-0E38-48FA-A54C-361DA2C3A0A6}"/>
    <dgm:cxn modelId="{897AECDB-034D-450B-B3A5-6ADA2139CCA7}" srcId="{1D550E03-88F5-47B1-B266-3C03715BFC86}" destId="{08BF5D51-F592-4419-ABCE-7C9C10E701E2}" srcOrd="0" destOrd="0" parTransId="{25003850-822F-4750-B4DB-6117A8843904}" sibTransId="{709AF4FC-5485-454E-919D-224AB98977E3}"/>
    <dgm:cxn modelId="{66D31D58-B649-4AC0-A995-B49616C6C277}" type="presParOf" srcId="{76C7235E-9B7B-42C5-9844-ADA1931AFB8D}" destId="{7F32FF30-D493-4287-A57A-141F439908C3}" srcOrd="0" destOrd="0" presId="urn:microsoft.com/office/officeart/2005/8/layout/hList1"/>
    <dgm:cxn modelId="{D692F1E4-96D4-4797-A769-0E4AAB78C4B6}" type="presParOf" srcId="{7F32FF30-D493-4287-A57A-141F439908C3}" destId="{228705F0-57DE-496C-8791-B056F8C41804}" srcOrd="0" destOrd="0" presId="urn:microsoft.com/office/officeart/2005/8/layout/hList1"/>
    <dgm:cxn modelId="{827453A9-458C-420B-87FB-4A5BA7057F0C}" type="presParOf" srcId="{7F32FF30-D493-4287-A57A-141F439908C3}" destId="{21DC4A55-BE6C-4FD8-B334-7958DB6E4CC3}" srcOrd="1" destOrd="0" presId="urn:microsoft.com/office/officeart/2005/8/layout/hList1"/>
    <dgm:cxn modelId="{FF9EDEC0-84E7-48A6-914D-196470980A50}" type="presParOf" srcId="{76C7235E-9B7B-42C5-9844-ADA1931AFB8D}" destId="{766AE1B0-B163-4D78-A8D3-0479AE50100A}" srcOrd="1" destOrd="0" presId="urn:microsoft.com/office/officeart/2005/8/layout/hList1"/>
    <dgm:cxn modelId="{062CA413-74B7-4806-8B20-F53062D37D1C}" type="presParOf" srcId="{76C7235E-9B7B-42C5-9844-ADA1931AFB8D}" destId="{1446D3A6-28B5-4F72-9565-73BF5054FCF7}" srcOrd="2" destOrd="0" presId="urn:microsoft.com/office/officeart/2005/8/layout/hList1"/>
    <dgm:cxn modelId="{1A8479AA-1EB2-47CB-A017-CE49942F8D43}" type="presParOf" srcId="{1446D3A6-28B5-4F72-9565-73BF5054FCF7}" destId="{6845DED0-60CD-4DA4-85E0-ED35A83297C0}" srcOrd="0" destOrd="0" presId="urn:microsoft.com/office/officeart/2005/8/layout/hList1"/>
    <dgm:cxn modelId="{8FAD0138-50A1-4363-995C-41FE3F8B3B16}" type="presParOf" srcId="{1446D3A6-28B5-4F72-9565-73BF5054FCF7}" destId="{6145DA85-47DB-434F-9F5A-BAE4DD4EFA7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7260B9-8168-4257-868E-71ED1B29164F}">
      <dsp:nvSpPr>
        <dsp:cNvPr id="0" name=""/>
        <dsp:cNvSpPr/>
      </dsp:nvSpPr>
      <dsp:spPr>
        <a:xfrm>
          <a:off x="0" y="960557"/>
          <a:ext cx="1563490" cy="156349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İlgili Seçim Mevzuatına Hakim Olma</a:t>
          </a:r>
          <a:endParaRPr lang="tr-TR" sz="1600" kern="1200" dirty="0"/>
        </a:p>
      </dsp:txBody>
      <dsp:txXfrm>
        <a:off x="228968" y="1189525"/>
        <a:ext cx="1105554" cy="1105554"/>
      </dsp:txXfrm>
    </dsp:sp>
    <dsp:sp modelId="{C975D28C-2145-4E25-8130-9AD5BD57DAAD}">
      <dsp:nvSpPr>
        <dsp:cNvPr id="0" name=""/>
        <dsp:cNvSpPr/>
      </dsp:nvSpPr>
      <dsp:spPr>
        <a:xfrm>
          <a:off x="1696073" y="1288890"/>
          <a:ext cx="906824" cy="906824"/>
        </a:xfrm>
        <a:prstGeom prst="mathPlus">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1816273" y="1635659"/>
        <a:ext cx="666424" cy="213286"/>
      </dsp:txXfrm>
    </dsp:sp>
    <dsp:sp modelId="{DD28FF44-D3EA-459F-9ABC-8BBEB32FD58F}">
      <dsp:nvSpPr>
        <dsp:cNvPr id="0" name=""/>
        <dsp:cNvSpPr/>
      </dsp:nvSpPr>
      <dsp:spPr>
        <a:xfrm>
          <a:off x="2729853" y="960557"/>
          <a:ext cx="1563490" cy="156349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İlçe Seçim Kurulunda Bulunma</a:t>
          </a:r>
          <a:endParaRPr lang="tr-TR" sz="1600" kern="1200" dirty="0"/>
        </a:p>
      </dsp:txBody>
      <dsp:txXfrm>
        <a:off x="2958821" y="1189525"/>
        <a:ext cx="1105554" cy="1105554"/>
      </dsp:txXfrm>
    </dsp:sp>
    <dsp:sp modelId="{A27AB4EE-DEF7-4AEE-98BB-32104878F37B}">
      <dsp:nvSpPr>
        <dsp:cNvPr id="0" name=""/>
        <dsp:cNvSpPr/>
      </dsp:nvSpPr>
      <dsp:spPr>
        <a:xfrm>
          <a:off x="4420298" y="1288890"/>
          <a:ext cx="906824" cy="906824"/>
        </a:xfrm>
        <a:prstGeom prst="mathPlus">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4540498" y="1635659"/>
        <a:ext cx="666424" cy="213286"/>
      </dsp:txXfrm>
    </dsp:sp>
    <dsp:sp modelId="{458E0EA8-3707-4B0B-8BE9-919FD3602020}">
      <dsp:nvSpPr>
        <dsp:cNvPr id="0" name=""/>
        <dsp:cNvSpPr/>
      </dsp:nvSpPr>
      <dsp:spPr>
        <a:xfrm>
          <a:off x="5454078" y="960557"/>
          <a:ext cx="1563490" cy="156349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Parti Seçim Komisyonu ile Ortak Çalışma</a:t>
          </a:r>
          <a:endParaRPr lang="tr-TR" sz="1600" kern="1200" dirty="0"/>
        </a:p>
      </dsp:txBody>
      <dsp:txXfrm>
        <a:off x="5683046" y="1189525"/>
        <a:ext cx="1105554" cy="1105554"/>
      </dsp:txXfrm>
    </dsp:sp>
    <dsp:sp modelId="{69B81177-663B-4DE3-B366-7770C1202900}">
      <dsp:nvSpPr>
        <dsp:cNvPr id="0" name=""/>
        <dsp:cNvSpPr/>
      </dsp:nvSpPr>
      <dsp:spPr>
        <a:xfrm>
          <a:off x="7144524" y="1288890"/>
          <a:ext cx="906824" cy="906824"/>
        </a:xfrm>
        <a:prstGeom prst="mathEqual">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7264724" y="1475696"/>
        <a:ext cx="666424" cy="533212"/>
      </dsp:txXfrm>
    </dsp:sp>
    <dsp:sp modelId="{C5F09CEE-C028-4753-A23E-4E374AD6DA0F}">
      <dsp:nvSpPr>
        <dsp:cNvPr id="0" name=""/>
        <dsp:cNvSpPr/>
      </dsp:nvSpPr>
      <dsp:spPr>
        <a:xfrm>
          <a:off x="8095053" y="968796"/>
          <a:ext cx="1563490" cy="156349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tr-TR" sz="2400" b="1" kern="1200" dirty="0" smtClean="0">
              <a:solidFill>
                <a:srgbClr val="FF0000"/>
              </a:solidFill>
            </a:rPr>
            <a:t>BAŞARI</a:t>
          </a:r>
          <a:endParaRPr lang="tr-TR" sz="2400" b="1" kern="1200" dirty="0">
            <a:solidFill>
              <a:srgbClr val="FF0000"/>
            </a:solidFill>
          </a:endParaRPr>
        </a:p>
      </dsp:txBody>
      <dsp:txXfrm>
        <a:off x="8324021" y="1197764"/>
        <a:ext cx="1105554" cy="1105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A9904-2E5B-4CE8-A471-1C3C1F7DA726}">
      <dsp:nvSpPr>
        <dsp:cNvPr id="0" name=""/>
        <dsp:cNvSpPr/>
      </dsp:nvSpPr>
      <dsp:spPr>
        <a:xfrm rot="5400000">
          <a:off x="2224530" y="1263592"/>
          <a:ext cx="1117538" cy="1272277"/>
        </a:xfrm>
        <a:prstGeom prst="bentUpArrow">
          <a:avLst>
            <a:gd name="adj1" fmla="val 32840"/>
            <a:gd name="adj2" fmla="val 25000"/>
            <a:gd name="adj3" fmla="val 35780"/>
          </a:avLst>
        </a:prstGeom>
        <a:solidFill>
          <a:schemeClr val="accent1">
            <a:tint val="4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07525DF6-1CB3-43B6-ABC1-07C0354EA8F9}">
      <dsp:nvSpPr>
        <dsp:cNvPr id="0" name=""/>
        <dsp:cNvSpPr/>
      </dsp:nvSpPr>
      <dsp:spPr>
        <a:xfrm>
          <a:off x="1928450" y="24778"/>
          <a:ext cx="1881276" cy="1316832"/>
        </a:xfrm>
        <a:prstGeom prst="roundRect">
          <a:avLst>
            <a:gd name="adj" fmla="val 1667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Oy verme iş ve işlemlerinden önce </a:t>
          </a:r>
          <a:endParaRPr lang="tr-TR" sz="1800" kern="1200" dirty="0"/>
        </a:p>
      </dsp:txBody>
      <dsp:txXfrm>
        <a:off x="1992744" y="89072"/>
        <a:ext cx="1752688" cy="1188244"/>
      </dsp:txXfrm>
    </dsp:sp>
    <dsp:sp modelId="{33F25B49-D8F5-45CD-8C87-BB8995F6CF9C}">
      <dsp:nvSpPr>
        <dsp:cNvPr id="0" name=""/>
        <dsp:cNvSpPr/>
      </dsp:nvSpPr>
      <dsp:spPr>
        <a:xfrm>
          <a:off x="3809727" y="150368"/>
          <a:ext cx="1368261" cy="106432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7BF8F44-28BE-461F-8E59-5CAFB9EDA174}">
      <dsp:nvSpPr>
        <dsp:cNvPr id="0" name=""/>
        <dsp:cNvSpPr/>
      </dsp:nvSpPr>
      <dsp:spPr>
        <a:xfrm rot="5400000">
          <a:off x="3784308" y="2742829"/>
          <a:ext cx="1117538" cy="1272277"/>
        </a:xfrm>
        <a:prstGeom prst="bentUpArrow">
          <a:avLst>
            <a:gd name="adj1" fmla="val 32840"/>
            <a:gd name="adj2" fmla="val 25000"/>
            <a:gd name="adj3" fmla="val 35780"/>
          </a:avLst>
        </a:prstGeom>
        <a:solidFill>
          <a:schemeClr val="accent1">
            <a:tint val="4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C6EF0CC8-FA77-40F8-8FE4-78BBF245FD6E}">
      <dsp:nvSpPr>
        <dsp:cNvPr id="0" name=""/>
        <dsp:cNvSpPr/>
      </dsp:nvSpPr>
      <dsp:spPr>
        <a:xfrm>
          <a:off x="3488229" y="1504016"/>
          <a:ext cx="1881276" cy="1316832"/>
        </a:xfrm>
        <a:prstGeom prst="roundRect">
          <a:avLst>
            <a:gd name="adj" fmla="val 1667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Oy verme sürecinde </a:t>
          </a:r>
          <a:endParaRPr lang="tr-TR" sz="1800" kern="1200" dirty="0"/>
        </a:p>
      </dsp:txBody>
      <dsp:txXfrm>
        <a:off x="3552523" y="1568310"/>
        <a:ext cx="1752688" cy="1188244"/>
      </dsp:txXfrm>
    </dsp:sp>
    <dsp:sp modelId="{2884DC6B-FAC1-428D-A299-9119EBA7A63C}">
      <dsp:nvSpPr>
        <dsp:cNvPr id="0" name=""/>
        <dsp:cNvSpPr/>
      </dsp:nvSpPr>
      <dsp:spPr>
        <a:xfrm>
          <a:off x="5369505" y="1629606"/>
          <a:ext cx="1368261" cy="106432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5DA208C-352B-450F-B119-B0FB5428E77B}">
      <dsp:nvSpPr>
        <dsp:cNvPr id="0" name=""/>
        <dsp:cNvSpPr/>
      </dsp:nvSpPr>
      <dsp:spPr>
        <a:xfrm>
          <a:off x="5048007" y="2983253"/>
          <a:ext cx="1881276" cy="1316832"/>
        </a:xfrm>
        <a:prstGeom prst="roundRect">
          <a:avLst>
            <a:gd name="adj" fmla="val 1667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Oy verme iş ve işlemleri tamamlandıktan sonra</a:t>
          </a:r>
          <a:endParaRPr lang="tr-TR" sz="1800" kern="1200" dirty="0"/>
        </a:p>
      </dsp:txBody>
      <dsp:txXfrm>
        <a:off x="5112301" y="3047547"/>
        <a:ext cx="1752688" cy="11882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705F0-57DE-496C-8791-B056F8C41804}">
      <dsp:nvSpPr>
        <dsp:cNvPr id="0" name=""/>
        <dsp:cNvSpPr/>
      </dsp:nvSpPr>
      <dsp:spPr>
        <a:xfrm>
          <a:off x="51" y="158708"/>
          <a:ext cx="4913783" cy="42412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dirty="0" smtClean="0"/>
            <a:t>Mevzuata Dair Bilmemiz Gereken Önemli Hususlar</a:t>
          </a:r>
          <a:endParaRPr lang="tr-TR" sz="1800" kern="1200" dirty="0"/>
        </a:p>
      </dsp:txBody>
      <dsp:txXfrm>
        <a:off x="51" y="158708"/>
        <a:ext cx="4913783" cy="424122"/>
      </dsp:txXfrm>
    </dsp:sp>
    <dsp:sp modelId="{21DC4A55-BE6C-4FD8-B334-7958DB6E4CC3}">
      <dsp:nvSpPr>
        <dsp:cNvPr id="0" name=""/>
        <dsp:cNvSpPr/>
      </dsp:nvSpPr>
      <dsp:spPr>
        <a:xfrm>
          <a:off x="51" y="582830"/>
          <a:ext cx="4913783" cy="4496310"/>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tr-TR" sz="1300" kern="1200" dirty="0" smtClean="0"/>
            <a:t>Sandık kurullarına oy sandığı ve diğer seçim araç ve gereçlerini ulaştırmak. YSK’nın 22 Mart 2017 tarih ve 368 sayılı kararına göre bu seçimde il ve ilçe merkezlerinde sandık başkanlarına oy torbaları seçim sabahında saat 05.00’te teslim edilecektir. İl ve ilçe merkezi dışında kalan köy, mahalle ve beldelerde önceden teslim edilecektir. </a:t>
          </a:r>
          <a:endParaRPr lang="tr-TR" sz="1300" kern="1200" dirty="0"/>
        </a:p>
        <a:p>
          <a:pPr marL="114300" lvl="1" indent="-114300" algn="l" defTabSz="577850">
            <a:lnSpc>
              <a:spcPct val="90000"/>
            </a:lnSpc>
            <a:spcBef>
              <a:spcPct val="0"/>
            </a:spcBef>
            <a:spcAft>
              <a:spcPct val="15000"/>
            </a:spcAft>
            <a:buChar char="••"/>
          </a:pPr>
          <a:r>
            <a:rPr lang="tr-TR" sz="1300" kern="1200" dirty="0" smtClean="0"/>
            <a:t>Seçim Kurulları referandumun düzenli ve güven içinde yürütülmesi, sonuçların süratle alınması için gerekli bütün önlemleri almalı, araç ve gereçleri sağlamalıdır (298/20-1),</a:t>
          </a:r>
          <a:endParaRPr lang="tr-TR" sz="1300" kern="1200" dirty="0"/>
        </a:p>
        <a:p>
          <a:pPr marL="114300" lvl="1" indent="-114300" algn="l" defTabSz="577850">
            <a:lnSpc>
              <a:spcPct val="90000"/>
            </a:lnSpc>
            <a:spcBef>
              <a:spcPct val="0"/>
            </a:spcBef>
            <a:spcAft>
              <a:spcPct val="15000"/>
            </a:spcAft>
            <a:buChar char="••"/>
          </a:pPr>
          <a:r>
            <a:rPr lang="tr-TR" sz="1300" kern="1200" dirty="0" smtClean="0"/>
            <a:t>Seçim Kurulu Başkanı siyasi partilerin seçim kuruluna bildirdikleri itiraza yetkili kişilere sandık çevresinde bulunabileceklerine ilişkin belge vermelidir (298/82-2),</a:t>
          </a:r>
          <a:endParaRPr lang="tr-TR" sz="1300" kern="1200" dirty="0"/>
        </a:p>
        <a:p>
          <a:pPr marL="114300" lvl="1" indent="-114300" algn="l" defTabSz="577850">
            <a:lnSpc>
              <a:spcPct val="90000"/>
            </a:lnSpc>
            <a:spcBef>
              <a:spcPct val="0"/>
            </a:spcBef>
            <a:spcAft>
              <a:spcPct val="15000"/>
            </a:spcAft>
            <a:buChar char="••"/>
          </a:pPr>
          <a:r>
            <a:rPr lang="tr-TR" sz="1300" kern="1200" dirty="0" smtClean="0"/>
            <a:t>Seçim Kurulları ceza infaz kurumlarında taksirli suçlardan hükümlü bulunanlar ile tutukluların oy kullanacağı sandığın konulacağı yeri cezaevi idaresinin görüşünü de alarak belirlemelidir,</a:t>
          </a:r>
          <a:endParaRPr lang="tr-TR" sz="1300" kern="1200" dirty="0"/>
        </a:p>
        <a:p>
          <a:pPr marL="114300" lvl="1" indent="-114300" algn="l" defTabSz="577850">
            <a:lnSpc>
              <a:spcPct val="90000"/>
            </a:lnSpc>
            <a:spcBef>
              <a:spcPct val="0"/>
            </a:spcBef>
            <a:spcAft>
              <a:spcPct val="15000"/>
            </a:spcAft>
            <a:buChar char="••"/>
          </a:pPr>
          <a:r>
            <a:rPr lang="tr-TR" sz="1300" kern="1200" dirty="0" smtClean="0"/>
            <a:t>Oy verme hakkına sahip olduğu halde, görev yaptığı sandığa ait seçmen listesinde kayıtlı bulunmayan sandık kurulu başkan ve üyeleri ile bina sorumlularının, seçimin güvenliğini sağlamakla görevli kolluk güçlerinin, ilçe seçim kurulu tarafından sandık kurulu üyelerini görev yerine ulaştırmak için görevlendirilmiş kişilerin, her birine seçmen olduğunu, halkoylamasında oy kullanabileceğini gösteren sandık seçmen listesindeki bilgileri kapsayan belgeyi (Örnek: 142) vermek, (Bu kişiler görevli oldukları sandık bölgesinde oylarını kullanabilirler) (bu görev ilçe seçim kurulu başkanına aittir).</a:t>
          </a:r>
          <a:endParaRPr lang="tr-TR" sz="1300" kern="1200" dirty="0"/>
        </a:p>
      </dsp:txBody>
      <dsp:txXfrm>
        <a:off x="51" y="582830"/>
        <a:ext cx="4913783" cy="4496310"/>
      </dsp:txXfrm>
    </dsp:sp>
    <dsp:sp modelId="{6845DED0-60CD-4DA4-85E0-ED35A83297C0}">
      <dsp:nvSpPr>
        <dsp:cNvPr id="0" name=""/>
        <dsp:cNvSpPr/>
      </dsp:nvSpPr>
      <dsp:spPr>
        <a:xfrm>
          <a:off x="5601764" y="158708"/>
          <a:ext cx="4913783" cy="42412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dirty="0" smtClean="0"/>
            <a:t>Bizim Yapmamız Gerekenler</a:t>
          </a:r>
          <a:endParaRPr lang="tr-TR" sz="1800" kern="1200" dirty="0"/>
        </a:p>
      </dsp:txBody>
      <dsp:txXfrm>
        <a:off x="5601764" y="158708"/>
        <a:ext cx="4913783" cy="424122"/>
      </dsp:txXfrm>
    </dsp:sp>
    <dsp:sp modelId="{6145DA85-47DB-434F-9F5A-BAE4DD4EFA7A}">
      <dsp:nvSpPr>
        <dsp:cNvPr id="0" name=""/>
        <dsp:cNvSpPr/>
      </dsp:nvSpPr>
      <dsp:spPr>
        <a:xfrm>
          <a:off x="5601764" y="582830"/>
          <a:ext cx="4913783" cy="4496310"/>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tr-TR" sz="1300" kern="1200" dirty="0" smtClean="0"/>
            <a:t>Seçim gününden önce </a:t>
          </a:r>
          <a:r>
            <a:rPr lang="tr-TR" sz="1300" kern="1200" dirty="0" smtClean="0"/>
            <a:t>mutlaka Parti </a:t>
          </a:r>
          <a:r>
            <a:rPr lang="tr-TR" sz="1300" kern="1200" dirty="0" smtClean="0"/>
            <a:t>Seçim Komisyonlarımızla </a:t>
          </a:r>
          <a:r>
            <a:rPr lang="tr-TR" sz="1300" kern="1200" dirty="0" smtClean="0"/>
            <a:t>bir </a:t>
          </a:r>
          <a:r>
            <a:rPr lang="tr-TR" sz="1300" kern="1200" dirty="0" smtClean="0"/>
            <a:t>araya </a:t>
          </a:r>
          <a:r>
            <a:rPr lang="tr-TR" sz="1300" kern="1200" dirty="0" smtClean="0"/>
            <a:t>geliniz. Seçim </a:t>
          </a:r>
          <a:r>
            <a:rPr lang="tr-TR" sz="1300" kern="1200" dirty="0" smtClean="0"/>
            <a:t>günü olası mevzuata aykırı iş ve işlemler ile kriz süreçlerinde koordineli bir şekilde nasıl hareket edilmesi gerektiği </a:t>
          </a:r>
          <a:r>
            <a:rPr lang="tr-TR" sz="1300" kern="1200" dirty="0" smtClean="0"/>
            <a:t>kararlaştırınız.</a:t>
          </a:r>
          <a:endParaRPr lang="tr-TR" sz="1300" kern="1200" dirty="0"/>
        </a:p>
        <a:p>
          <a:pPr marL="114300" lvl="1" indent="-114300" algn="l" defTabSz="577850">
            <a:lnSpc>
              <a:spcPct val="90000"/>
            </a:lnSpc>
            <a:spcBef>
              <a:spcPct val="0"/>
            </a:spcBef>
            <a:spcAft>
              <a:spcPct val="15000"/>
            </a:spcAft>
            <a:buChar char="••"/>
          </a:pPr>
          <a:r>
            <a:rPr lang="tr-TR" sz="1300" kern="1200" dirty="0" smtClean="0"/>
            <a:t>İlçelerinde itiraza yetkili olarak belirlenen (komisyon üyeleri, gezici gruplar ve okul sorumluları) kişilere İTİRAZA YETKİLİ OLDUKLARINA dair belgeyi İlçe Seçim Kurulundan </a:t>
          </a:r>
          <a:r>
            <a:rPr lang="tr-TR" sz="1300" kern="1200" dirty="0" smtClean="0"/>
            <a:t>alınız ve  </a:t>
          </a:r>
          <a:r>
            <a:rPr lang="tr-TR" sz="1300" kern="1200" dirty="0" smtClean="0"/>
            <a:t>ilgili kişilere </a:t>
          </a:r>
          <a:r>
            <a:rPr lang="tr-TR" sz="1300" kern="1200" dirty="0" smtClean="0"/>
            <a:t>ulaştırınız. Bununla </a:t>
          </a:r>
          <a:r>
            <a:rPr lang="tr-TR" sz="1300" kern="1200" dirty="0" smtClean="0"/>
            <a:t>ilgili 18 </a:t>
          </a:r>
          <a:r>
            <a:rPr lang="tr-TR" sz="1300" kern="1200" dirty="0" err="1" smtClean="0"/>
            <a:t>Nolu</a:t>
          </a:r>
          <a:r>
            <a:rPr lang="tr-TR" sz="1300" kern="1200" dirty="0" smtClean="0"/>
            <a:t> Genelgemizi inceleyiniz.  </a:t>
          </a:r>
          <a:endParaRPr lang="tr-TR" sz="1300" kern="1200" dirty="0"/>
        </a:p>
        <a:p>
          <a:pPr marL="114300" lvl="1" indent="-114300" algn="l" defTabSz="577850">
            <a:lnSpc>
              <a:spcPct val="90000"/>
            </a:lnSpc>
            <a:spcBef>
              <a:spcPct val="0"/>
            </a:spcBef>
            <a:spcAft>
              <a:spcPct val="15000"/>
            </a:spcAft>
            <a:buChar char="••"/>
          </a:pPr>
          <a:r>
            <a:rPr lang="tr-TR" sz="1300" kern="1200" dirty="0" smtClean="0"/>
            <a:t>İlçe seçim kurulunun sandık sonuçlarını aynı anda kaç bilgisayardan </a:t>
          </a:r>
          <a:r>
            <a:rPr lang="tr-TR" sz="1300" kern="1200" dirty="0" err="1" smtClean="0"/>
            <a:t>SEÇSİS’e</a:t>
          </a:r>
          <a:r>
            <a:rPr lang="tr-TR" sz="1300" kern="1200" dirty="0" smtClean="0"/>
            <a:t> yükleyeceğini öğreniniz. Veri girişlerinin sağlıklı bir şekilde takip edilebilmesi için </a:t>
          </a:r>
          <a:r>
            <a:rPr lang="tr-TR" sz="1300" kern="1200" dirty="0" smtClean="0"/>
            <a:t>verilerin mümkün </a:t>
          </a:r>
          <a:r>
            <a:rPr lang="tr-TR" sz="1300" kern="1200" dirty="0" smtClean="0"/>
            <a:t>olduğunca </a:t>
          </a:r>
          <a:r>
            <a:rPr lang="tr-TR" sz="1300" kern="1200" dirty="0" smtClean="0"/>
            <a:t>az </a:t>
          </a:r>
          <a:r>
            <a:rPr lang="tr-TR" sz="1300" kern="1200" dirty="0" smtClean="0"/>
            <a:t>bilgisayardan girilmesini talep </a:t>
          </a:r>
          <a:r>
            <a:rPr lang="tr-TR" sz="1300" kern="1200" dirty="0" smtClean="0"/>
            <a:t>ediniz. </a:t>
          </a:r>
          <a:r>
            <a:rPr lang="tr-TR" sz="1300" kern="1200" dirty="0" smtClean="0"/>
            <a:t>GEÇ OLSUN YANLIŞ OLMASIN</a:t>
          </a:r>
          <a:endParaRPr lang="tr-TR" sz="1300" kern="1200" dirty="0"/>
        </a:p>
        <a:p>
          <a:pPr marL="114300" lvl="1" indent="-114300" algn="l" defTabSz="577850">
            <a:lnSpc>
              <a:spcPct val="90000"/>
            </a:lnSpc>
            <a:spcBef>
              <a:spcPct val="0"/>
            </a:spcBef>
            <a:spcAft>
              <a:spcPct val="15000"/>
            </a:spcAft>
            <a:buChar char="••"/>
          </a:pPr>
          <a:r>
            <a:rPr lang="tr-TR" sz="1300" kern="1200" dirty="0" smtClean="0"/>
            <a:t>Seçim günü il ve ilçe seçim kurullarında sandık sonuçlarının birleştirilme ve </a:t>
          </a:r>
          <a:r>
            <a:rPr lang="tr-TR" sz="1300" kern="1200" dirty="0" err="1" smtClean="0"/>
            <a:t>ŞEÇSİS’e</a:t>
          </a:r>
          <a:r>
            <a:rPr lang="tr-TR" sz="1300" kern="1200" dirty="0" smtClean="0"/>
            <a:t> yüklenme iş ve işlemlerini sizin ile birlikte seçim kurulunda partimiz adına kimlerin izleyeceğini kararlaştırınız. Bu kişiler adını önceden seçim kuruluna itiraza yetkili kişi olarak bildiriniz. </a:t>
          </a:r>
          <a:endParaRPr lang="tr-TR" sz="1300" kern="1200" dirty="0"/>
        </a:p>
      </dsp:txBody>
      <dsp:txXfrm>
        <a:off x="5601764" y="582830"/>
        <a:ext cx="4913783" cy="44963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705F0-57DE-496C-8791-B056F8C41804}">
      <dsp:nvSpPr>
        <dsp:cNvPr id="0" name=""/>
        <dsp:cNvSpPr/>
      </dsp:nvSpPr>
      <dsp:spPr>
        <a:xfrm>
          <a:off x="51" y="35020"/>
          <a:ext cx="4913783" cy="54720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dirty="0" smtClean="0"/>
            <a:t>Mevzuata Dair Bilmemiz Gereken Önemli Hususlar</a:t>
          </a:r>
          <a:endParaRPr lang="tr-TR" sz="1800" kern="1200" dirty="0"/>
        </a:p>
      </dsp:txBody>
      <dsp:txXfrm>
        <a:off x="51" y="35020"/>
        <a:ext cx="4913783" cy="547200"/>
      </dsp:txXfrm>
    </dsp:sp>
    <dsp:sp modelId="{21DC4A55-BE6C-4FD8-B334-7958DB6E4CC3}">
      <dsp:nvSpPr>
        <dsp:cNvPr id="0" name=""/>
        <dsp:cNvSpPr/>
      </dsp:nvSpPr>
      <dsp:spPr>
        <a:xfrm>
          <a:off x="51" y="582220"/>
          <a:ext cx="4913783" cy="4620607"/>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Sandık kurulu başkanları seçim işlerinin yürütülmesine ilişkin soruları derhal cevaplandırmalıdır (298/20-5),</a:t>
          </a:r>
          <a:endParaRPr lang="tr-TR" sz="1900" kern="1200" dirty="0"/>
        </a:p>
        <a:p>
          <a:pPr marL="171450" lvl="1" indent="-171450" algn="l" defTabSz="844550">
            <a:lnSpc>
              <a:spcPct val="90000"/>
            </a:lnSpc>
            <a:spcBef>
              <a:spcPct val="0"/>
            </a:spcBef>
            <a:spcAft>
              <a:spcPct val="15000"/>
            </a:spcAft>
            <a:buChar char="••"/>
          </a:pPr>
          <a:r>
            <a:rPr lang="tr-TR" sz="1900" kern="1200" dirty="0" smtClean="0"/>
            <a:t>Seçim Kurulları oy verme iş ve işlemlerini denetlemelidir,</a:t>
          </a:r>
          <a:endParaRPr lang="tr-TR" sz="1900" kern="1200" dirty="0"/>
        </a:p>
        <a:p>
          <a:pPr marL="171450" lvl="1" indent="-171450" algn="l" defTabSz="844550">
            <a:lnSpc>
              <a:spcPct val="90000"/>
            </a:lnSpc>
            <a:spcBef>
              <a:spcPct val="0"/>
            </a:spcBef>
            <a:spcAft>
              <a:spcPct val="15000"/>
            </a:spcAft>
            <a:buChar char="••"/>
          </a:pPr>
          <a:r>
            <a:rPr lang="tr-TR" sz="1900" kern="1200" dirty="0" smtClean="0"/>
            <a:t>Kesin sonuçların bir an önce alınması ve ilânının sağlanması için, sandık kurulu başkanlarınca, seçim sonuçlarını içeren bilgi ve belgelerin en kısa yoldan ve en kısa sürede, ilçe ve geçici ilçe seçim kurullarına ulaştırılmalarını sağlamalıdır,</a:t>
          </a:r>
          <a:endParaRPr lang="tr-TR" sz="1900" kern="1200" dirty="0"/>
        </a:p>
      </dsp:txBody>
      <dsp:txXfrm>
        <a:off x="51" y="582220"/>
        <a:ext cx="4913783" cy="4620607"/>
      </dsp:txXfrm>
    </dsp:sp>
    <dsp:sp modelId="{6845DED0-60CD-4DA4-85E0-ED35A83297C0}">
      <dsp:nvSpPr>
        <dsp:cNvPr id="0" name=""/>
        <dsp:cNvSpPr/>
      </dsp:nvSpPr>
      <dsp:spPr>
        <a:xfrm>
          <a:off x="5601764" y="35020"/>
          <a:ext cx="4913783" cy="54720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dirty="0" smtClean="0"/>
            <a:t>Bizim Yapmamız Gerekenler</a:t>
          </a:r>
          <a:endParaRPr lang="tr-TR" sz="1800" kern="1200" dirty="0"/>
        </a:p>
      </dsp:txBody>
      <dsp:txXfrm>
        <a:off x="5601764" y="35020"/>
        <a:ext cx="4913783" cy="547200"/>
      </dsp:txXfrm>
    </dsp:sp>
    <dsp:sp modelId="{6145DA85-47DB-434F-9F5A-BAE4DD4EFA7A}">
      <dsp:nvSpPr>
        <dsp:cNvPr id="0" name=""/>
        <dsp:cNvSpPr/>
      </dsp:nvSpPr>
      <dsp:spPr>
        <a:xfrm>
          <a:off x="5601764" y="582220"/>
          <a:ext cx="4913783" cy="4620607"/>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Oy verme günü olan 16 Nisan 2017 Pazar günü oy verme işlemleri başlamadan en az 2 saat önce ilçe seçim kurullarında olunuz. Seçim kurullarını terk etmeyiniz.  </a:t>
          </a:r>
          <a:endParaRPr lang="tr-TR" sz="1900" kern="1200" dirty="0"/>
        </a:p>
        <a:p>
          <a:pPr marL="171450" lvl="1" indent="-171450" algn="l" defTabSz="844550">
            <a:lnSpc>
              <a:spcPct val="90000"/>
            </a:lnSpc>
            <a:spcBef>
              <a:spcPct val="0"/>
            </a:spcBef>
            <a:spcAft>
              <a:spcPct val="15000"/>
            </a:spcAft>
            <a:buChar char="••"/>
          </a:pPr>
          <a:r>
            <a:rPr lang="tr-TR" sz="1900" kern="1200" smtClean="0"/>
            <a:t>Seçim araç ve gerekçelerinin zamanında sandık sandık kurullarına teslim edilip edilmediğini, bütün sandık kurullarının zamanında çalışmaya başlayıp başlamadığını takip ediniz.</a:t>
          </a:r>
          <a:endParaRPr lang="tr-TR" sz="1900" kern="1200"/>
        </a:p>
        <a:p>
          <a:pPr marL="171450" lvl="1" indent="-171450" algn="l" defTabSz="844550">
            <a:lnSpc>
              <a:spcPct val="90000"/>
            </a:lnSpc>
            <a:spcBef>
              <a:spcPct val="0"/>
            </a:spcBef>
            <a:spcAft>
              <a:spcPct val="15000"/>
            </a:spcAft>
            <a:buChar char="••"/>
          </a:pPr>
          <a:r>
            <a:rPr lang="tr-TR" sz="1900" kern="1200" dirty="0" smtClean="0"/>
            <a:t>Oy verme anında ilçe seçim kurullarına gelen itirazlara ilişkin seçim mevzuatında belirtilen </a:t>
          </a:r>
          <a:r>
            <a:rPr lang="tr-TR" sz="1900" kern="1200" dirty="0" smtClean="0"/>
            <a:t>esaslar çerçevesinde karar </a:t>
          </a:r>
          <a:r>
            <a:rPr lang="tr-TR" sz="1900" kern="1200" dirty="0" smtClean="0"/>
            <a:t>alınmasını sağlayınız. Aksi durumda itirazlara ilişkin kararlara şerh düşünüz. İl Seçim Kurullarına parti adına itiraz edilmesi için ilçe seçim komisyonumuzla irtibata geçiniz. </a:t>
          </a:r>
          <a:endParaRPr lang="tr-TR" sz="1900" kern="1200" dirty="0"/>
        </a:p>
      </dsp:txBody>
      <dsp:txXfrm>
        <a:off x="5601764" y="582220"/>
        <a:ext cx="4913783" cy="46206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705F0-57DE-496C-8791-B056F8C41804}">
      <dsp:nvSpPr>
        <dsp:cNvPr id="0" name=""/>
        <dsp:cNvSpPr/>
      </dsp:nvSpPr>
      <dsp:spPr>
        <a:xfrm>
          <a:off x="51" y="234962"/>
          <a:ext cx="4913783" cy="41984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dirty="0" smtClean="0"/>
            <a:t>Mevzuata Dair Bilmemiz Gereken Önemli Hususlar</a:t>
          </a:r>
          <a:endParaRPr lang="tr-TR" sz="1800" kern="1200" dirty="0"/>
        </a:p>
      </dsp:txBody>
      <dsp:txXfrm>
        <a:off x="51" y="234962"/>
        <a:ext cx="4913783" cy="419844"/>
      </dsp:txXfrm>
    </dsp:sp>
    <dsp:sp modelId="{21DC4A55-BE6C-4FD8-B334-7958DB6E4CC3}">
      <dsp:nvSpPr>
        <dsp:cNvPr id="0" name=""/>
        <dsp:cNvSpPr/>
      </dsp:nvSpPr>
      <dsp:spPr>
        <a:xfrm>
          <a:off x="51" y="654806"/>
          <a:ext cx="4913783" cy="4348079"/>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tr-TR" sz="1100" kern="1200" smtClean="0"/>
            <a:t>İlçe veya geçici ilçe seçim kurulunca, sandık kurullarından gelen sandık sonuç tutanağında yer alan bilgiler (Örnek: 129/A) SEÇSİS’e yüklenir.  </a:t>
          </a:r>
          <a:r>
            <a:rPr lang="tr-TR" sz="1100" b="1" kern="1200" smtClean="0"/>
            <a:t>Bu işlem tutanaklar geldikçe bekletilmeksizin yapılır.</a:t>
          </a:r>
          <a:endParaRPr lang="tr-TR" sz="1100" kern="1200" dirty="0"/>
        </a:p>
        <a:p>
          <a:pPr marL="57150" lvl="1" indent="-57150" algn="l" defTabSz="488950">
            <a:lnSpc>
              <a:spcPct val="90000"/>
            </a:lnSpc>
            <a:spcBef>
              <a:spcPct val="0"/>
            </a:spcBef>
            <a:spcAft>
              <a:spcPct val="15000"/>
            </a:spcAft>
            <a:buChar char="••"/>
          </a:pPr>
          <a:r>
            <a:rPr lang="tr-TR" sz="1100" kern="1200" smtClean="0"/>
            <a:t>En son sandık sonuç tutanağı geldikten sonra, ilçe dâhilindeki bütün sandık sonuç tutanaklarının birleştirilmesi tamamlanarak, bunun sonucu bir tutanakla tespit edilir (Örnek:131). </a:t>
          </a:r>
          <a:endParaRPr lang="tr-TR" sz="1100" kern="1200"/>
        </a:p>
        <a:p>
          <a:pPr marL="57150" lvl="1" indent="-57150" algn="l" defTabSz="488950">
            <a:lnSpc>
              <a:spcPct val="90000"/>
            </a:lnSpc>
            <a:spcBef>
              <a:spcPct val="0"/>
            </a:spcBef>
            <a:spcAft>
              <a:spcPct val="15000"/>
            </a:spcAft>
            <a:buChar char="••"/>
          </a:pPr>
          <a:r>
            <a:rPr lang="tr-TR" sz="1100" kern="1200" smtClean="0"/>
            <a:t>İlçe seçim kurullarında yeterli imkân olması halinde denetim işlemi hazır bulunanların izleyebileceği şekilde görüntülü olarak cihazlarla yayınlanabilir.</a:t>
          </a:r>
          <a:endParaRPr lang="tr-TR" sz="1100" kern="1200"/>
        </a:p>
        <a:p>
          <a:pPr marL="57150" lvl="1" indent="-57150" algn="l" defTabSz="488950">
            <a:lnSpc>
              <a:spcPct val="90000"/>
            </a:lnSpc>
            <a:spcBef>
              <a:spcPct val="0"/>
            </a:spcBef>
            <a:spcAft>
              <a:spcPct val="15000"/>
            </a:spcAft>
            <a:buChar char="••"/>
          </a:pPr>
          <a:r>
            <a:rPr lang="tr-TR" sz="1100" kern="1200" smtClean="0"/>
            <a:t>Verilerin doğru bir şekilde sisteme girilip girilmediğine dair denetim yapılır.  Denetim işlemi sonucunda, düzenlenen tutanak başkan ve üyelerce imzalanır. Denetim işlemi tamamlandıktan sonra, ilçe birleştirme tutanağı, kurul başkanı ve üyelerince imzalanır ve sonuçlar hazır bulunanlara sözlü olarak ilân edilir.</a:t>
          </a:r>
          <a:endParaRPr lang="tr-TR" sz="1100" kern="1200"/>
        </a:p>
        <a:p>
          <a:pPr marL="57150" lvl="1" indent="-57150" algn="l" defTabSz="488950">
            <a:lnSpc>
              <a:spcPct val="90000"/>
            </a:lnSpc>
            <a:spcBef>
              <a:spcPct val="0"/>
            </a:spcBef>
            <a:spcAft>
              <a:spcPct val="15000"/>
            </a:spcAft>
            <a:buChar char="••"/>
          </a:pPr>
          <a:r>
            <a:rPr lang="tr-TR" sz="1100" kern="1200" smtClean="0"/>
            <a:t>İlçe birleştirme tutanak özeti (Örnek: 131/A) ile denetim tutanağının (Örnek: 90/A) imzalı ve mühürlü birer sureti ilçe seçim kurulu başkanınca, kurulun siyasi partili üyelerine imza karşılığı verilir. (298/108). </a:t>
          </a:r>
          <a:endParaRPr lang="tr-TR" sz="1100" kern="1200"/>
        </a:p>
        <a:p>
          <a:pPr marL="57150" lvl="1" indent="-57150" algn="l" defTabSz="488950">
            <a:lnSpc>
              <a:spcPct val="90000"/>
            </a:lnSpc>
            <a:spcBef>
              <a:spcPct val="0"/>
            </a:spcBef>
            <a:spcAft>
              <a:spcPct val="15000"/>
            </a:spcAft>
            <a:buChar char="••"/>
          </a:pPr>
          <a:r>
            <a:rPr lang="tr-TR" sz="1100" kern="1200" smtClean="0"/>
            <a:t>İlçe birleştirme tutanağının ve özetinin onaylı birer sureti ilçe seçim kurulu başkanı ile en az iki üye tarafından en kısa sürede il seçim kuruluna teslim edilir (Örnek: 131, 131/A ve varsa 131/1 Kurullar Toplamı). </a:t>
          </a:r>
          <a:endParaRPr lang="tr-TR" sz="1100" kern="1200"/>
        </a:p>
        <a:p>
          <a:pPr marL="57150" lvl="1" indent="-57150" algn="l" defTabSz="488950">
            <a:lnSpc>
              <a:spcPct val="90000"/>
            </a:lnSpc>
            <a:spcBef>
              <a:spcPct val="0"/>
            </a:spcBef>
            <a:spcAft>
              <a:spcPct val="15000"/>
            </a:spcAft>
            <a:buChar char="••"/>
          </a:pPr>
          <a:r>
            <a:rPr lang="tr-TR" sz="1100" kern="1200" smtClean="0"/>
            <a:t>İl seçim kurulları, ilçe seçim kurullarından gelen birleştirme tutanaklarını toplar ve tamamlandığında Örnek: 132 sayılı İl Birleştirme Tutanağını SEÇSİS’ten alır. Bu tutanakta yer alan bilgiler ile ilçe seçim kurullarından gelen Örnek: 131 ve varsa Örnek: 131/1 Kurullar Toplamı tutanaklarındaki bilgilerle denetler ve tutanağı imza altına alır. Doğruluğu belirlendikten sonra il seçim kurulları Örnek: 132 ve 132/A sayılı tutanakları imzalayarak hazır bulunanlara ilân eder.</a:t>
          </a:r>
          <a:endParaRPr lang="tr-TR" sz="1100" kern="1200"/>
        </a:p>
        <a:p>
          <a:pPr marL="57150" lvl="1" indent="-57150" algn="l" defTabSz="488950">
            <a:lnSpc>
              <a:spcPct val="90000"/>
            </a:lnSpc>
            <a:spcBef>
              <a:spcPct val="0"/>
            </a:spcBef>
            <a:spcAft>
              <a:spcPct val="15000"/>
            </a:spcAft>
            <a:buChar char="••"/>
          </a:pPr>
          <a:r>
            <a:rPr lang="tr-TR" sz="1100" kern="1200" smtClean="0"/>
            <a:t>Birleştirme tutanağının bir örneğini siyasi partili temsilci gözlemcilere imza karşılığı verir. </a:t>
          </a:r>
          <a:endParaRPr lang="tr-TR" sz="1100" kern="1200"/>
        </a:p>
      </dsp:txBody>
      <dsp:txXfrm>
        <a:off x="51" y="654806"/>
        <a:ext cx="4913783" cy="4348079"/>
      </dsp:txXfrm>
    </dsp:sp>
    <dsp:sp modelId="{6845DED0-60CD-4DA4-85E0-ED35A83297C0}">
      <dsp:nvSpPr>
        <dsp:cNvPr id="0" name=""/>
        <dsp:cNvSpPr/>
      </dsp:nvSpPr>
      <dsp:spPr>
        <a:xfrm>
          <a:off x="5601764" y="234962"/>
          <a:ext cx="4913783" cy="41984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dirty="0" smtClean="0"/>
            <a:t>Bizim Yapmamız Gerekenler</a:t>
          </a:r>
          <a:endParaRPr lang="tr-TR" sz="1800" kern="1200" dirty="0"/>
        </a:p>
      </dsp:txBody>
      <dsp:txXfrm>
        <a:off x="5601764" y="234962"/>
        <a:ext cx="4913783" cy="419844"/>
      </dsp:txXfrm>
    </dsp:sp>
    <dsp:sp modelId="{6145DA85-47DB-434F-9F5A-BAE4DD4EFA7A}">
      <dsp:nvSpPr>
        <dsp:cNvPr id="0" name=""/>
        <dsp:cNvSpPr/>
      </dsp:nvSpPr>
      <dsp:spPr>
        <a:xfrm>
          <a:off x="5601764" y="654806"/>
          <a:ext cx="4913783" cy="4348079"/>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tr-TR" sz="1100" kern="1200" dirty="0" smtClean="0"/>
            <a:t>Sandık kurullarından gelen sandık sonuç tutanaklarının ilçe ve geçici ilçe seçim kurullarında birleştirilmesi ve seçim sonuçlarının belirlenmesi işlemleri</a:t>
          </a:r>
          <a:r>
            <a:rPr lang="tr-TR" sz="1100" b="1" kern="1200" dirty="0" smtClean="0"/>
            <a:t> açık olarak yapılır. Bu nedenle </a:t>
          </a:r>
          <a:r>
            <a:rPr lang="tr-TR" sz="1100" b="1" kern="1200" dirty="0" smtClean="0"/>
            <a:t>il ve ilçe başkanlarının, itiraza </a:t>
          </a:r>
          <a:r>
            <a:rPr lang="tr-TR" sz="1100" b="1" kern="1200" dirty="0" smtClean="0"/>
            <a:t>yetkili kişilerin, gözlemci temsilcilerin, seçim kurulu üyelerinin dışarı çıkartılmasına, sandık sonuçlarının bilgisayara kapalı kapılar arkasında girilmesine izin vermeyiniz.  </a:t>
          </a:r>
          <a:endParaRPr lang="tr-TR" sz="1100" kern="1200" dirty="0"/>
        </a:p>
        <a:p>
          <a:pPr marL="57150" lvl="1" indent="-57150" algn="l" defTabSz="488950">
            <a:lnSpc>
              <a:spcPct val="90000"/>
            </a:lnSpc>
            <a:spcBef>
              <a:spcPct val="0"/>
            </a:spcBef>
            <a:spcAft>
              <a:spcPct val="15000"/>
            </a:spcAft>
            <a:buChar char="••"/>
          </a:pPr>
          <a:r>
            <a:rPr lang="tr-TR" sz="1100" kern="1200" dirty="0" smtClean="0"/>
            <a:t>Bu kişilerin birleştirme iş ve işlemlerini izleyebileceklerini </a:t>
          </a:r>
          <a:r>
            <a:rPr lang="tr-TR" sz="1100" kern="1200" dirty="0" smtClean="0"/>
            <a:t>biliniz.  </a:t>
          </a:r>
          <a:endParaRPr lang="tr-TR" sz="1100" kern="1200" dirty="0"/>
        </a:p>
        <a:p>
          <a:pPr marL="57150" lvl="1" indent="-57150" algn="l" defTabSz="488950">
            <a:lnSpc>
              <a:spcPct val="90000"/>
            </a:lnSpc>
            <a:spcBef>
              <a:spcPct val="0"/>
            </a:spcBef>
            <a:spcAft>
              <a:spcPct val="15000"/>
            </a:spcAft>
            <a:buChar char="••"/>
          </a:pPr>
          <a:r>
            <a:rPr lang="tr-TR" sz="1100" kern="1200" dirty="0" smtClean="0"/>
            <a:t>Bu kişilerin birleştirme </a:t>
          </a:r>
          <a:r>
            <a:rPr lang="tr-TR" sz="1100" kern="1200" dirty="0" smtClean="0"/>
            <a:t>iş ve işlemlerini yakından takip </a:t>
          </a:r>
          <a:r>
            <a:rPr lang="tr-TR" sz="1100" kern="1200" dirty="0" smtClean="0"/>
            <a:t>edilebileceği </a:t>
          </a:r>
          <a:r>
            <a:rPr lang="tr-TR" sz="1100" kern="1200" dirty="0" smtClean="0"/>
            <a:t>bir yer mutlaka hazırlanmasını sağlayınız. Projeksiyonla birleştirme iş ve işlemleri geniş bir salonda </a:t>
          </a:r>
          <a:r>
            <a:rPr lang="tr-TR" sz="1100" kern="1200" dirty="0" smtClean="0"/>
            <a:t>yukarıda belirtilen tüm </a:t>
          </a:r>
          <a:r>
            <a:rPr lang="tr-TR" sz="1100" kern="1200" dirty="0" smtClean="0"/>
            <a:t>siyasi partili </a:t>
          </a:r>
          <a:r>
            <a:rPr lang="tr-TR" sz="1100" kern="1200" dirty="0" smtClean="0"/>
            <a:t>görevlilerinin görebileceği </a:t>
          </a:r>
          <a:r>
            <a:rPr lang="tr-TR" sz="1100" kern="1200" dirty="0" smtClean="0"/>
            <a:t>bir yere yansıtılmasını sağlayınız. </a:t>
          </a:r>
          <a:endParaRPr lang="tr-TR" sz="1100" kern="1200" dirty="0"/>
        </a:p>
        <a:p>
          <a:pPr marL="57150" lvl="1" indent="-57150" algn="l" defTabSz="488950">
            <a:lnSpc>
              <a:spcPct val="90000"/>
            </a:lnSpc>
            <a:spcBef>
              <a:spcPct val="0"/>
            </a:spcBef>
            <a:spcAft>
              <a:spcPct val="15000"/>
            </a:spcAft>
            <a:buChar char="••"/>
          </a:pPr>
          <a:r>
            <a:rPr lang="tr-TR" sz="1100" kern="1200" dirty="0" smtClean="0"/>
            <a:t>Sandık sonuçlarının girildiği </a:t>
          </a:r>
          <a:r>
            <a:rPr lang="tr-TR" sz="1100" kern="1200" dirty="0" smtClean="0"/>
            <a:t>bilgisayarlarda, her bilgisayar başında </a:t>
          </a:r>
          <a:r>
            <a:rPr lang="tr-TR" sz="1100" kern="1200" dirty="0" smtClean="0"/>
            <a:t>verilerin doğru girilip girilmediğini takip etmek için partimiz adına birer gözlemci görevlendiriniz. Siz de sürekli olarak veri girişlerinin doğruluğunu takip ediniz. Olası bir hata durumunda anında müdahale ediniz.</a:t>
          </a:r>
          <a:endParaRPr lang="tr-TR" sz="1100" kern="1200" dirty="0"/>
        </a:p>
        <a:p>
          <a:pPr marL="57150" lvl="1" indent="-57150" algn="l" defTabSz="488950">
            <a:lnSpc>
              <a:spcPct val="90000"/>
            </a:lnSpc>
            <a:spcBef>
              <a:spcPct val="0"/>
            </a:spcBef>
            <a:spcAft>
              <a:spcPct val="15000"/>
            </a:spcAft>
            <a:buChar char="••"/>
          </a:pPr>
          <a:r>
            <a:rPr lang="tr-TR" sz="1100" kern="1200" dirty="0" smtClean="0"/>
            <a:t>Seçim sonuçlarına ilişkin belli aralıklar ile </a:t>
          </a:r>
          <a:r>
            <a:rPr lang="tr-TR" sz="1100" kern="1200" dirty="0" smtClean="0"/>
            <a:t>parti seçim </a:t>
          </a:r>
          <a:r>
            <a:rPr lang="tr-TR" sz="1100" kern="1200" dirty="0" smtClean="0"/>
            <a:t>komisyonumuzu bilgilendiriniz.</a:t>
          </a:r>
          <a:endParaRPr lang="tr-TR" sz="1100" kern="1200" dirty="0"/>
        </a:p>
        <a:p>
          <a:pPr marL="57150" lvl="1" indent="-57150" algn="l" defTabSz="488950">
            <a:lnSpc>
              <a:spcPct val="90000"/>
            </a:lnSpc>
            <a:spcBef>
              <a:spcPct val="0"/>
            </a:spcBef>
            <a:spcAft>
              <a:spcPct val="15000"/>
            </a:spcAft>
            <a:buChar char="••"/>
          </a:pPr>
          <a:r>
            <a:rPr lang="tr-TR" sz="1100" kern="1200" dirty="0" smtClean="0"/>
            <a:t>Mevzuata aykırı iş ve işlemlere anında itiraz ediniz. İtirazının dikkate alınmaması durumunda </a:t>
          </a:r>
          <a:r>
            <a:rPr lang="tr-TR" sz="1100" kern="1200" dirty="0" smtClean="0"/>
            <a:t>şerh </a:t>
          </a:r>
          <a:r>
            <a:rPr lang="tr-TR" sz="1100" kern="1200" dirty="0" smtClean="0"/>
            <a:t>düşünüz ve ilçe komisyonumuzu konu hakkında bilgilendiriniz. Bir üst seçim kurluna gerekli itirazların süresinde yapılmasını sağlayınız. </a:t>
          </a:r>
          <a:endParaRPr lang="tr-TR" sz="1100" kern="1200" dirty="0"/>
        </a:p>
      </dsp:txBody>
      <dsp:txXfrm>
        <a:off x="5601764" y="654806"/>
        <a:ext cx="4913783" cy="434807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42AA28D-A243-4A61-A536-E11D768055DB}" type="datetimeFigureOut">
              <a:rPr lang="tr-TR" smtClean="0"/>
              <a:t>3.04.2017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965139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42AA28D-A243-4A61-A536-E11D768055DB}" type="datetimeFigureOut">
              <a:rPr lang="tr-TR" smtClean="0"/>
              <a:t>3.04.2017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1242367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42AA28D-A243-4A61-A536-E11D768055DB}" type="datetimeFigureOut">
              <a:rPr lang="tr-TR" smtClean="0"/>
              <a:t>3.04.2017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87333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42AA28D-A243-4A61-A536-E11D768055DB}" type="datetimeFigureOut">
              <a:rPr lang="tr-TR" smtClean="0"/>
              <a:t>3.04.2017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2840464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42AA28D-A243-4A61-A536-E11D768055DB}" type="datetimeFigureOut">
              <a:rPr lang="tr-TR" smtClean="0"/>
              <a:t>3.04.2017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229066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42AA28D-A243-4A61-A536-E11D768055DB}" type="datetimeFigureOut">
              <a:rPr lang="tr-TR" smtClean="0"/>
              <a:t>3.04.2017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4103166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42AA28D-A243-4A61-A536-E11D768055DB}" type="datetimeFigureOut">
              <a:rPr lang="tr-TR" smtClean="0"/>
              <a:t>3.04.2017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1762728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42AA28D-A243-4A61-A536-E11D768055DB}" type="datetimeFigureOut">
              <a:rPr lang="tr-TR" smtClean="0"/>
              <a:t>3.04.2017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1811132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42AA28D-A243-4A61-A536-E11D768055DB}" type="datetimeFigureOut">
              <a:rPr lang="tr-TR" smtClean="0"/>
              <a:t>3.04.2017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1934749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42AA28D-A243-4A61-A536-E11D768055DB}" type="datetimeFigureOut">
              <a:rPr lang="tr-TR" smtClean="0"/>
              <a:t>3.04.2017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2942239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42AA28D-A243-4A61-A536-E11D768055DB}" type="datetimeFigureOut">
              <a:rPr lang="tr-TR" smtClean="0"/>
              <a:t>3.04.2017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0A7E665-E39E-4C41-B73B-BA36FD7B7A2C}" type="slidenum">
              <a:rPr lang="tr-TR" smtClean="0"/>
              <a:t>‹#›</a:t>
            </a:fld>
            <a:endParaRPr lang="tr-TR"/>
          </a:p>
        </p:txBody>
      </p:sp>
    </p:spTree>
    <p:extLst>
      <p:ext uri="{BB962C8B-B14F-4D97-AF65-F5344CB8AC3E}">
        <p14:creationId xmlns:p14="http://schemas.microsoft.com/office/powerpoint/2010/main" val="4294630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2AA28D-A243-4A61-A536-E11D768055DB}" type="datetimeFigureOut">
              <a:rPr lang="tr-TR" smtClean="0"/>
              <a:t>3.04.2017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A7E665-E39E-4C41-B73B-BA36FD7B7A2C}" type="slidenum">
              <a:rPr lang="tr-TR" smtClean="0"/>
              <a:t>‹#›</a:t>
            </a:fld>
            <a:endParaRPr lang="tr-TR"/>
          </a:p>
        </p:txBody>
      </p:sp>
    </p:spTree>
    <p:extLst>
      <p:ext uri="{BB962C8B-B14F-4D97-AF65-F5344CB8AC3E}">
        <p14:creationId xmlns:p14="http://schemas.microsoft.com/office/powerpoint/2010/main" val="3130756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l="20000" r="20000"/>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468352"/>
            <a:ext cx="9144000" cy="2387600"/>
          </a:xfrm>
        </p:spPr>
        <p:txBody>
          <a:bodyPr>
            <a:normAutofit fontScale="90000"/>
          </a:bodyPr>
          <a:lstStyle/>
          <a:p>
            <a:r>
              <a:rPr lang="tr-TR" b="1" dirty="0"/>
              <a:t>SEÇİM KURULU ASİL ve YEDEK ÜYELERİ İLE GÖZLEMCİ </a:t>
            </a:r>
            <a:r>
              <a:rPr lang="tr-TR" b="1" dirty="0" smtClean="0"/>
              <a:t>TEMSİLCİLER</a:t>
            </a:r>
            <a:endParaRPr lang="tr-TR" dirty="0"/>
          </a:p>
        </p:txBody>
      </p:sp>
      <p:sp>
        <p:nvSpPr>
          <p:cNvPr id="3" name="Alt Başlık 2"/>
          <p:cNvSpPr>
            <a:spLocks noGrp="1"/>
          </p:cNvSpPr>
          <p:nvPr>
            <p:ph type="subTitle" idx="1"/>
          </p:nvPr>
        </p:nvSpPr>
        <p:spPr>
          <a:xfrm>
            <a:off x="1524000" y="3915075"/>
            <a:ext cx="9144000" cy="1655762"/>
          </a:xfrm>
        </p:spPr>
        <p:txBody>
          <a:bodyPr/>
          <a:lstStyle/>
          <a:p>
            <a:r>
              <a:rPr lang="tr-TR" sz="5400" b="1" dirty="0" smtClean="0"/>
              <a:t>SEÇİM GÜNÜ ÇALIŞMALARI</a:t>
            </a:r>
            <a:endParaRPr lang="tr-TR" sz="5400" dirty="0" smtClean="0"/>
          </a:p>
          <a:p>
            <a:endParaRPr lang="tr-TR" dirty="0"/>
          </a:p>
        </p:txBody>
      </p:sp>
    </p:spTree>
    <p:extLst>
      <p:ext uri="{BB962C8B-B14F-4D97-AF65-F5344CB8AC3E}">
        <p14:creationId xmlns:p14="http://schemas.microsoft.com/office/powerpoint/2010/main" val="37263064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latin typeface="Arial Black" panose="020B0A04020102020204" pitchFamily="34" charset="0"/>
              </a:rPr>
              <a:t>AMAÇ</a:t>
            </a:r>
            <a:endParaRPr lang="tr-TR" b="1" dirty="0">
              <a:solidFill>
                <a:srgbClr val="FF0000"/>
              </a:solidFill>
              <a:latin typeface="Arial Black" panose="020B0A04020102020204" pitchFamily="34" charset="0"/>
            </a:endParaRPr>
          </a:p>
        </p:txBody>
      </p:sp>
      <p:sp>
        <p:nvSpPr>
          <p:cNvPr id="4" name="İçerik Yer Tutucusu 3"/>
          <p:cNvSpPr>
            <a:spLocks noGrp="1"/>
          </p:cNvSpPr>
          <p:nvPr>
            <p:ph sz="half" idx="2"/>
          </p:nvPr>
        </p:nvSpPr>
        <p:spPr>
          <a:xfrm>
            <a:off x="839788" y="1845276"/>
            <a:ext cx="5676342" cy="4344387"/>
          </a:xfrm>
        </p:spPr>
        <p:txBody>
          <a:bodyPr>
            <a:normAutofit fontScale="92500" lnSpcReduction="10000"/>
          </a:bodyPr>
          <a:lstStyle/>
          <a:p>
            <a:pPr marL="0" indent="0">
              <a:buNone/>
            </a:pPr>
            <a:r>
              <a:rPr lang="tr-TR" dirty="0" smtClean="0"/>
              <a:t>Bu eğitimin amacı:</a:t>
            </a:r>
          </a:p>
          <a:p>
            <a:pPr>
              <a:buFont typeface="Wingdings" panose="05000000000000000000" pitchFamily="2" charset="2"/>
              <a:buChar char="Ø"/>
            </a:pPr>
            <a:r>
              <a:rPr lang="tr-TR" dirty="0" smtClean="0"/>
              <a:t>İlçe Seçim Kurulu Asil ve Yedek Üyelerimiz ile,</a:t>
            </a:r>
          </a:p>
          <a:p>
            <a:pPr>
              <a:buFont typeface="Wingdings" panose="05000000000000000000" pitchFamily="2" charset="2"/>
              <a:buChar char="Ø"/>
            </a:pPr>
            <a:r>
              <a:rPr lang="tr-TR" dirty="0" smtClean="0"/>
              <a:t>İl ve İlçe Seçim Kurulu Gözlemci ve Temsilcilerimizin </a:t>
            </a:r>
          </a:p>
          <a:p>
            <a:pPr marL="0" indent="0">
              <a:buNone/>
            </a:pPr>
            <a:r>
              <a:rPr lang="tr-TR" b="1" dirty="0" smtClean="0"/>
              <a:t>SEÇİM GÜNÜNE </a:t>
            </a:r>
            <a:r>
              <a:rPr lang="tr-TR" dirty="0" smtClean="0"/>
              <a:t>ilişkin</a:t>
            </a:r>
            <a:r>
              <a:rPr lang="tr-TR" b="1" dirty="0" smtClean="0"/>
              <a:t>  </a:t>
            </a:r>
            <a:r>
              <a:rPr lang="tr-TR" dirty="0" smtClean="0"/>
              <a:t>yapacakları çalışmaları gözden geçirmektir. </a:t>
            </a:r>
          </a:p>
          <a:p>
            <a:pPr marL="0" indent="0">
              <a:buNone/>
            </a:pPr>
            <a:endParaRPr lang="tr-TR" dirty="0"/>
          </a:p>
          <a:p>
            <a:pPr marL="0" indent="0">
              <a:buNone/>
            </a:pPr>
            <a:r>
              <a:rPr lang="tr-TR" sz="2200" b="1" dirty="0" smtClean="0">
                <a:solidFill>
                  <a:srgbClr val="FF0000"/>
                </a:solidFill>
              </a:rPr>
              <a:t>KISALTMA: </a:t>
            </a:r>
            <a:r>
              <a:rPr lang="tr-TR" sz="2200" dirty="0" smtClean="0"/>
              <a:t>Bu eğitim süresince ‘İlçe Seçim Kurulu Asil ve Yedek Üyelerimiz ile İl ve İlçe Seçim Kurulu Temsilcilerimiz’ kısaca   </a:t>
            </a:r>
            <a:r>
              <a:rPr lang="tr-TR" sz="2200" b="1" dirty="0" smtClean="0"/>
              <a:t>SEÇİM KURULU GÖREVLİLERİMİZ </a:t>
            </a:r>
            <a:r>
              <a:rPr lang="tr-TR" sz="2200" dirty="0" smtClean="0"/>
              <a:t>olarak adlandırılacaktır.     </a:t>
            </a:r>
          </a:p>
          <a:p>
            <a:endParaRPr lang="tr-TR" dirty="0"/>
          </a:p>
        </p:txBody>
      </p:sp>
      <p:pic>
        <p:nvPicPr>
          <p:cNvPr id="7" name="İçerik Yer Tutucusu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616013" y="1564589"/>
            <a:ext cx="4344988" cy="4344988"/>
          </a:xfrm>
        </p:spPr>
      </p:pic>
    </p:spTree>
    <p:extLst>
      <p:ext uri="{BB962C8B-B14F-4D97-AF65-F5344CB8AC3E}">
        <p14:creationId xmlns:p14="http://schemas.microsoft.com/office/powerpoint/2010/main" val="3328041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2738" y="902987"/>
            <a:ext cx="4388914" cy="4351338"/>
          </a:xfrm>
        </p:spPr>
      </p:pic>
      <p:sp>
        <p:nvSpPr>
          <p:cNvPr id="4" name="İçerik Yer Tutucusu 3"/>
          <p:cNvSpPr>
            <a:spLocks noGrp="1"/>
          </p:cNvSpPr>
          <p:nvPr>
            <p:ph sz="half" idx="2"/>
          </p:nvPr>
        </p:nvSpPr>
        <p:spPr>
          <a:xfrm>
            <a:off x="6163962" y="1438447"/>
            <a:ext cx="5181600" cy="4351338"/>
          </a:xfrm>
        </p:spPr>
        <p:txBody>
          <a:bodyPr/>
          <a:lstStyle/>
          <a:p>
            <a:pPr marL="285750" indent="-285750">
              <a:buFont typeface="Wingdings" panose="05000000000000000000" pitchFamily="2" charset="2"/>
              <a:buChar char="Ø"/>
            </a:pPr>
            <a:r>
              <a:rPr lang="tr-TR" dirty="0" smtClean="0"/>
              <a:t>Seçim ve sandık kurullarının yapacağı tüm iş ve işlemlerde,</a:t>
            </a:r>
          </a:p>
          <a:p>
            <a:pPr marL="285750" indent="-285750">
              <a:buFont typeface="Wingdings" panose="05000000000000000000" pitchFamily="2" charset="2"/>
              <a:buChar char="Ø"/>
            </a:pPr>
            <a:r>
              <a:rPr lang="tr-TR" dirty="0" smtClean="0"/>
              <a:t>Oylara sahip çıkılmasında,</a:t>
            </a:r>
          </a:p>
          <a:p>
            <a:pPr marL="285750" indent="-285750">
              <a:buFont typeface="Wingdings" panose="05000000000000000000" pitchFamily="2" charset="2"/>
              <a:buChar char="Ø"/>
            </a:pPr>
            <a:r>
              <a:rPr lang="tr-TR" dirty="0" smtClean="0"/>
              <a:t>Olası her türlü hukuksuzluğun önüne geçilmesinde </a:t>
            </a:r>
          </a:p>
          <a:p>
            <a:pPr marL="0" indent="0">
              <a:buNone/>
            </a:pPr>
            <a:r>
              <a:rPr lang="tr-TR" dirty="0" smtClean="0"/>
              <a:t>PARTİ adına </a:t>
            </a:r>
            <a:r>
              <a:rPr lang="tr-TR" b="1" dirty="0" smtClean="0"/>
              <a:t>EN YÜKSEK SORUMLULUK </a:t>
            </a:r>
            <a:r>
              <a:rPr lang="tr-TR" dirty="0" smtClean="0"/>
              <a:t>sizdedir.   </a:t>
            </a:r>
            <a:endParaRPr lang="tr-TR" dirty="0"/>
          </a:p>
        </p:txBody>
      </p:sp>
    </p:spTree>
    <p:extLst>
      <p:ext uri="{BB962C8B-B14F-4D97-AF65-F5344CB8AC3E}">
        <p14:creationId xmlns:p14="http://schemas.microsoft.com/office/powerpoint/2010/main" val="210003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45292" y="768779"/>
            <a:ext cx="10076935" cy="1060021"/>
          </a:xfrm>
        </p:spPr>
        <p:txBody>
          <a:bodyPr>
            <a:normAutofit fontScale="90000"/>
          </a:bodyPr>
          <a:lstStyle/>
          <a:p>
            <a:r>
              <a:rPr lang="tr-TR" dirty="0" smtClean="0"/>
              <a:t>Tüm bu süreçlerde bilmemiz ve dikkat edilmemiz gereken temel nokta nedir?</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78376525"/>
              </p:ext>
            </p:extLst>
          </p:nvPr>
        </p:nvGraphicFramePr>
        <p:xfrm>
          <a:off x="838200" y="2133600"/>
          <a:ext cx="9747422" cy="3484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3"/>
          <p:cNvGraphicFramePr>
            <a:graphicFrameLocks/>
          </p:cNvGraphicFramePr>
          <p:nvPr>
            <p:extLst>
              <p:ext uri="{D42A27DB-BD31-4B8C-83A1-F6EECF244321}">
                <p14:modId xmlns:p14="http://schemas.microsoft.com/office/powerpoint/2010/main" val="805829952"/>
              </p:ext>
            </p:extLst>
          </p:nvPr>
        </p:nvGraphicFramePr>
        <p:xfrm>
          <a:off x="3915033" y="4603406"/>
          <a:ext cx="6077463" cy="1929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99340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solidFill>
                  <a:srgbClr val="FF0000"/>
                </a:solidFill>
              </a:rPr>
              <a:t>Neler yapmalıyız?</a:t>
            </a:r>
            <a:endParaRPr lang="tr-TR" sz="3200" b="1" dirty="0">
              <a:solidFill>
                <a:srgbClr val="FF0000"/>
              </a:solidFill>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86823319"/>
              </p:ext>
            </p:extLst>
          </p:nvPr>
        </p:nvGraphicFramePr>
        <p:xfrm>
          <a:off x="838200" y="1515762"/>
          <a:ext cx="8857735" cy="4324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7943" y="1758760"/>
            <a:ext cx="3175724" cy="3175724"/>
          </a:xfrm>
          <a:prstGeom prst="rect">
            <a:avLst/>
          </a:prstGeom>
        </p:spPr>
      </p:pic>
    </p:spTree>
    <p:extLst>
      <p:ext uri="{BB962C8B-B14F-4D97-AF65-F5344CB8AC3E}">
        <p14:creationId xmlns:p14="http://schemas.microsoft.com/office/powerpoint/2010/main" val="1925163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716692"/>
            <a:ext cx="10515600" cy="329514"/>
          </a:xfrm>
        </p:spPr>
        <p:txBody>
          <a:bodyPr>
            <a:normAutofit fontScale="90000"/>
          </a:bodyPr>
          <a:lstStyle/>
          <a:p>
            <a:pPr algn="ctr"/>
            <a:r>
              <a:rPr lang="tr-TR" b="1" dirty="0" smtClean="0"/>
              <a:t>Oy Verme İş ve İşlemlerinden Önce</a:t>
            </a:r>
            <a:r>
              <a:rPr lang="tr-TR" dirty="0"/>
              <a:t/>
            </a:r>
            <a:br>
              <a:rPr lang="tr-TR" dirty="0"/>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85625066"/>
              </p:ext>
            </p:extLst>
          </p:nvPr>
        </p:nvGraphicFramePr>
        <p:xfrm>
          <a:off x="838200" y="939114"/>
          <a:ext cx="10515600" cy="5237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9220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716692"/>
            <a:ext cx="10515600" cy="329514"/>
          </a:xfrm>
        </p:spPr>
        <p:txBody>
          <a:bodyPr>
            <a:normAutofit fontScale="90000"/>
          </a:bodyPr>
          <a:lstStyle/>
          <a:p>
            <a:pPr algn="ctr"/>
            <a:r>
              <a:rPr lang="tr-TR" b="1" dirty="0" smtClean="0"/>
              <a:t>Oy Verme İş ve İşlemleri Süresince</a:t>
            </a:r>
            <a:r>
              <a:rPr lang="tr-TR" dirty="0"/>
              <a:t/>
            </a:r>
            <a:br>
              <a:rPr lang="tr-TR" dirty="0"/>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214720751"/>
              </p:ext>
            </p:extLst>
          </p:nvPr>
        </p:nvGraphicFramePr>
        <p:xfrm>
          <a:off x="838200" y="939114"/>
          <a:ext cx="10515600" cy="5237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583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551935"/>
            <a:ext cx="10515600" cy="329514"/>
          </a:xfrm>
        </p:spPr>
        <p:txBody>
          <a:bodyPr>
            <a:normAutofit fontScale="90000"/>
          </a:bodyPr>
          <a:lstStyle/>
          <a:p>
            <a:pPr algn="ctr"/>
            <a:r>
              <a:rPr lang="tr-TR" dirty="0"/>
              <a:t/>
            </a:r>
            <a:br>
              <a:rPr lang="tr-TR" dirty="0"/>
            </a:br>
            <a:r>
              <a:rPr lang="tr-TR" b="1" dirty="0" smtClean="0"/>
              <a:t>Oy Verme İş ve İşlemleri Tamamlandıktan Sonra</a:t>
            </a:r>
            <a:r>
              <a:rPr lang="tr-TR" dirty="0"/>
              <a:t/>
            </a:r>
            <a:br>
              <a:rPr lang="tr-TR" dirty="0"/>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762027771"/>
              </p:ext>
            </p:extLst>
          </p:nvPr>
        </p:nvGraphicFramePr>
        <p:xfrm>
          <a:off x="838200" y="939114"/>
          <a:ext cx="10515600" cy="5237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7753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a:xfrm>
            <a:off x="6163962" y="1054443"/>
            <a:ext cx="5181600" cy="4786184"/>
          </a:xfrm>
        </p:spPr>
        <p:txBody>
          <a:bodyPr>
            <a:normAutofit fontScale="70000" lnSpcReduction="20000"/>
          </a:bodyPr>
          <a:lstStyle/>
          <a:p>
            <a:pPr marL="0" indent="0">
              <a:buNone/>
            </a:pPr>
            <a:r>
              <a:rPr lang="tr-TR" dirty="0"/>
              <a:t>Seçim </a:t>
            </a:r>
            <a:r>
              <a:rPr lang="tr-TR" dirty="0" smtClean="0"/>
              <a:t>iş ve </a:t>
            </a:r>
            <a:r>
              <a:rPr lang="tr-TR" dirty="0"/>
              <a:t>işlemlerine ilişkin ilçe seçim kurullarına yapılacak her türlü itiraz için son tarih</a:t>
            </a:r>
            <a:r>
              <a:rPr lang="tr-TR" b="1" u="sng" dirty="0">
                <a:solidFill>
                  <a:srgbClr val="FF0000"/>
                </a:solidFill>
              </a:rPr>
              <a:t> 18 Nisan 2017 Salı Günü saat 15:00’dır. </a:t>
            </a:r>
            <a:endParaRPr lang="tr-TR" b="1" u="sng" dirty="0" smtClean="0">
              <a:solidFill>
                <a:srgbClr val="FF0000"/>
              </a:solidFill>
            </a:endParaRPr>
          </a:p>
          <a:p>
            <a:pPr marL="0" indent="0">
              <a:buNone/>
            </a:pPr>
            <a:r>
              <a:rPr lang="tr-TR" dirty="0" smtClean="0"/>
              <a:t>Bu </a:t>
            </a:r>
            <a:r>
              <a:rPr lang="tr-TR" dirty="0"/>
              <a:t>saate kadar seçim kurulu </a:t>
            </a:r>
            <a:r>
              <a:rPr lang="tr-TR" dirty="0" smtClean="0"/>
              <a:t>görevlilerimiz </a:t>
            </a:r>
            <a:r>
              <a:rPr lang="tr-TR" dirty="0"/>
              <a:t>partimizin tespit ettiği tüm usulsüzlüklere ilişkin ilçe seçim kuruluna itiraz edilmesini sağlamalıdır. </a:t>
            </a:r>
            <a:endParaRPr lang="tr-TR" dirty="0" smtClean="0"/>
          </a:p>
          <a:p>
            <a:pPr marL="0" indent="0">
              <a:buNone/>
            </a:pPr>
            <a:r>
              <a:rPr lang="tr-TR" dirty="0" smtClean="0"/>
              <a:t>Yapılan </a:t>
            </a:r>
            <a:r>
              <a:rPr lang="tr-TR" dirty="0"/>
              <a:t>itirazların seçim mevzuatı çerçevesinde karara bağlanması için gerekli girişimde bulunulmalıdır. Aksi bir kararda partili seçim kurulu üyemiz karara şerh düşmeli ve </a:t>
            </a:r>
            <a:r>
              <a:rPr lang="tr-TR" b="1" dirty="0" smtClean="0"/>
              <a:t>DERHAL</a:t>
            </a:r>
            <a:r>
              <a:rPr lang="tr-TR" dirty="0" smtClean="0"/>
              <a:t> il </a:t>
            </a:r>
            <a:r>
              <a:rPr lang="tr-TR" dirty="0"/>
              <a:t>seçim kurula gerekli itirazın yapılmasını sağlamalıdır. </a:t>
            </a:r>
            <a:endParaRPr lang="tr-TR" dirty="0" smtClean="0"/>
          </a:p>
          <a:p>
            <a:pPr marL="0" indent="0">
              <a:buNone/>
            </a:pPr>
            <a:r>
              <a:rPr lang="tr-TR" dirty="0" smtClean="0"/>
              <a:t>İl </a:t>
            </a:r>
            <a:r>
              <a:rPr lang="tr-TR" dirty="0"/>
              <a:t>seçim kurulu gözlemci temsilcimiz de il seçim kurulunda mevzuata uygun bir şekilde karar çıkmasını ifade etmelidir. Aksi bir karar durumunda YSK temsilcimizi </a:t>
            </a:r>
            <a:r>
              <a:rPr lang="tr-TR" b="1" dirty="0" smtClean="0"/>
              <a:t>DERHAL</a:t>
            </a:r>
            <a:r>
              <a:rPr lang="tr-TR" dirty="0" smtClean="0"/>
              <a:t> bilgilendirerek </a:t>
            </a:r>
            <a:r>
              <a:rPr lang="tr-TR" dirty="0"/>
              <a:t>YSK düzeyinde karara itiraz edilmesi sağlanmalıdır. </a:t>
            </a:r>
          </a:p>
        </p:txBody>
      </p:sp>
      <p:pic>
        <p:nvPicPr>
          <p:cNvPr id="3" name="İçerik Yer Tutucusu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46294" y="1248977"/>
            <a:ext cx="4786471" cy="4351338"/>
          </a:xfrm>
        </p:spPr>
      </p:pic>
    </p:spTree>
    <p:extLst>
      <p:ext uri="{BB962C8B-B14F-4D97-AF65-F5344CB8AC3E}">
        <p14:creationId xmlns:p14="http://schemas.microsoft.com/office/powerpoint/2010/main" val="1336026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0481" y="140042"/>
            <a:ext cx="4871037" cy="6631461"/>
          </a:xfrm>
          <a:prstGeom prst="rect">
            <a:avLst/>
          </a:prstGeom>
        </p:spPr>
      </p:pic>
    </p:spTree>
    <p:extLst>
      <p:ext uri="{BB962C8B-B14F-4D97-AF65-F5344CB8AC3E}">
        <p14:creationId xmlns:p14="http://schemas.microsoft.com/office/powerpoint/2010/main" val="34512945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1246</Words>
  <Application>Microsoft Office PowerPoint</Application>
  <PresentationFormat>Geniş ekran</PresentationFormat>
  <Paragraphs>64</Paragraphs>
  <Slides>10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10</vt:i4>
      </vt:variant>
    </vt:vector>
  </HeadingPairs>
  <TitlesOfParts>
    <vt:vector size="16" baseType="lpstr">
      <vt:lpstr>Arial</vt:lpstr>
      <vt:lpstr>Arial Black</vt:lpstr>
      <vt:lpstr>Calibri</vt:lpstr>
      <vt:lpstr>Calibri Light</vt:lpstr>
      <vt:lpstr>Wingdings</vt:lpstr>
      <vt:lpstr>Office Teması</vt:lpstr>
      <vt:lpstr>SEÇİM KURULU ASİL ve YEDEK ÜYELERİ İLE GÖZLEMCİ TEMSİLCİLER</vt:lpstr>
      <vt:lpstr>AMAÇ</vt:lpstr>
      <vt:lpstr>PowerPoint Sunusu</vt:lpstr>
      <vt:lpstr>Tüm bu süreçlerde bilmemiz ve dikkat edilmemiz gereken temel nokta nedir?</vt:lpstr>
      <vt:lpstr>Neler yapmalıyız?</vt:lpstr>
      <vt:lpstr>Oy Verme İş ve İşlemlerinden Önce </vt:lpstr>
      <vt:lpstr>Oy Verme İş ve İşlemleri Süresince </vt:lpstr>
      <vt:lpstr> Oy Verme İş ve İşlemleri Tamamlandıktan Sonra </vt:lpstr>
      <vt:lpstr>PowerPoint Sunusu</vt:lpstr>
      <vt:lpstr>PowerPoint Sunusu</vt:lpstr>
    </vt:vector>
  </TitlesOfParts>
  <Company>TBMM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SEÇİM KURULU ASİL ve YEDEK ÜYELERİ İLE GÖZLEMCİ TEMSİLCİLER</dc:title>
  <dc:creator>Nevruz UĞUR</dc:creator>
  <cp:lastModifiedBy>Nevruz UĞUR</cp:lastModifiedBy>
  <cp:revision>13</cp:revision>
  <dcterms:created xsi:type="dcterms:W3CDTF">2017-04-03T07:54:13Z</dcterms:created>
  <dcterms:modified xsi:type="dcterms:W3CDTF">2017-04-03T09:58:29Z</dcterms:modified>
</cp:coreProperties>
</file>